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t-IT" initials="G" lastIdx="3" clrIdx="0"/>
  <p:cmAuthor id="1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433836-4E8C-4EBE-8661-4E427129CC1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F88D72-5000-489C-80C6-239F79EEA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07276" cy="192141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Мы бедующие </a:t>
            </a:r>
            <a:br>
              <a:rPr lang="ru-RU" sz="3200" dirty="0" smtClean="0"/>
            </a:br>
            <a:r>
              <a:rPr lang="ru-RU" sz="3200" dirty="0" smtClean="0"/>
              <a:t>первоклассники</a:t>
            </a:r>
            <a:br>
              <a:rPr lang="ru-RU" sz="3200" dirty="0" smtClean="0"/>
            </a:br>
            <a:r>
              <a:rPr lang="ru-RU" sz="3200" dirty="0" smtClean="0"/>
              <a:t>(наши размышления о школе)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1942"/>
            <a:ext cx="7772400" cy="21431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                       </a:t>
            </a:r>
            <a:r>
              <a:rPr lang="ru-RU" b="1" dirty="0" smtClean="0">
                <a:latin typeface="Bookman Old Style" pitchFamily="18" charset="0"/>
              </a:rPr>
              <a:t>Подготовительная группа № </a:t>
            </a:r>
            <a:r>
              <a:rPr lang="ru-RU" b="1" dirty="0" smtClean="0">
                <a:latin typeface="Bookman Old Style" pitchFamily="18" charset="0"/>
              </a:rPr>
              <a:t>9</a:t>
            </a:r>
          </a:p>
          <a:p>
            <a:r>
              <a:rPr lang="ru-RU" b="1" dirty="0" smtClean="0">
                <a:latin typeface="Bookman Old Style" pitchFamily="18" charset="0"/>
              </a:rPr>
              <a:t>                                                       </a:t>
            </a:r>
          </a:p>
          <a:p>
            <a:r>
              <a:rPr lang="ru-RU" b="1" dirty="0" smtClean="0">
                <a:latin typeface="Bookman Old Style" pitchFamily="18" charset="0"/>
              </a:rPr>
              <a:t>                                                           Воспитатели</a:t>
            </a:r>
            <a:r>
              <a:rPr lang="ru-RU" b="1" dirty="0" smtClean="0">
                <a:latin typeface="Bookman Old Style" pitchFamily="18" charset="0"/>
              </a:rPr>
              <a:t>: </a:t>
            </a:r>
            <a:r>
              <a:rPr lang="ru-RU" b="1" dirty="0" err="1" smtClean="0">
                <a:latin typeface="Bookman Old Style" pitchFamily="18" charset="0"/>
              </a:rPr>
              <a:t>Бахвалова</a:t>
            </a:r>
            <a:r>
              <a:rPr lang="ru-RU" b="1" dirty="0" smtClean="0">
                <a:latin typeface="Bookman Old Style" pitchFamily="18" charset="0"/>
              </a:rPr>
              <a:t> И.А</a:t>
            </a:r>
            <a:r>
              <a:rPr lang="ru-RU" b="1" dirty="0" smtClean="0">
                <a:latin typeface="Bookman Old Style" pitchFamily="18" charset="0"/>
              </a:rPr>
              <a:t>.</a:t>
            </a:r>
          </a:p>
          <a:p>
            <a:r>
              <a:rPr lang="ru-RU" b="1" dirty="0" smtClean="0">
                <a:latin typeface="Bookman Old Style" pitchFamily="18" charset="0"/>
              </a:rPr>
              <a:t>                                                                                    </a:t>
            </a:r>
            <a:r>
              <a:rPr lang="ru-RU" b="1" dirty="0" err="1" smtClean="0">
                <a:latin typeface="Bookman Old Style" pitchFamily="18" charset="0"/>
              </a:rPr>
              <a:t>Плещева</a:t>
            </a:r>
            <a:r>
              <a:rPr lang="ru-RU" b="1" dirty="0" smtClean="0">
                <a:latin typeface="Bookman Old Style" pitchFamily="18" charset="0"/>
              </a:rPr>
              <a:t> Ю.В.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4" name="Picture 4" descr="pe018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3861048"/>
            <a:ext cx="2566474" cy="271464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285860"/>
            <a:ext cx="8183880" cy="5072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1.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Здание , где учатся дети</a:t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(6 чел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)</a:t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2. Дом, где учатся дети,  становятся еще умнее и получают отличные знания (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8 чел)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3. Большое здание , где много классов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(7 чел)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555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Bookman Old Style" pitchFamily="18" charset="0"/>
              </a:rPr>
              <a:t>1. Что такое школа?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1026" name="Picture 2" descr="C:\Documents and Settings\user\Рабочий стол\о школе\зда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1004" y="1196752"/>
            <a:ext cx="19145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8175852" cy="62304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Чтобы расширять свой кругозор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(1)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2. Чтобы все на свете знать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(3)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3.Чтобы быть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умным(4)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4.Чтобы зарабатывать большие деньги и ходить на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работу(5)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5.Чтобы лучше всех читать и разговаривать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(2)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 6.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Чтобы получать знания 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(3)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 7.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Чтобы учиться 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(3)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Bookman Old Style" pitchFamily="18" charset="0"/>
              </a:rPr>
              <a:t>2. Зачем нужно ходить в школу?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183880" cy="317107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1. Купить школьные принадлежности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(2)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2. Сделать подарок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(4)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3. Убедить ребенка, что там будет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интересно(3)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4. Учить хорошим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манерам(2)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5. Выбрать хорошую школу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(4)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6. Рассказывать что – то хорошее о школе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(6)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Bookman Old Style" pitchFamily="18" charset="0"/>
              </a:rPr>
              <a:t>3. Что нужно сделать взрослым, чтобы тебе было интересно в школе?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2050" name="Picture 2" descr="C:\Documents and Settings\user\Рабочий стол\о школе\принадлежнос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6631" y="4799878"/>
            <a:ext cx="1857388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42984"/>
            <a:ext cx="8183880" cy="40862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Строгим(5)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2. Хорошим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(4)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3. Добрым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(5)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4. Ласковым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(2)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5. Справедливым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(1)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6. Красивым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(2)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7. Должен делать интересные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занятия(2)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5550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Bookman Old Style" pitchFamily="18" charset="0"/>
              </a:rPr>
              <a:t>4. Каким ты представляешь себе учителя?</a:t>
            </a:r>
          </a:p>
          <a:p>
            <a:pPr algn="ctr"/>
            <a:endParaRPr lang="ru-RU" b="1" dirty="0">
              <a:latin typeface="Bookman Old Style" pitchFamily="18" charset="0"/>
            </a:endParaRPr>
          </a:p>
        </p:txBody>
      </p:sp>
      <p:pic>
        <p:nvPicPr>
          <p:cNvPr id="3074" name="Picture 2" descr="C:\Documents and Settings\user\Рабочий стол\о школе\учит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271464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14488"/>
            <a:ext cx="8183880" cy="364333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1. Да, нужны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(9)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2. На переменах без них скучно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(5)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3. Думаю немного будут мешать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(5)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4. Да,  но если будут болтать, то помешают </a:t>
            </a:r>
            <a:r>
              <a:rPr lang="ru-RU" sz="3100" dirty="0" smtClean="0">
                <a:solidFill>
                  <a:schemeClr val="tx1"/>
                </a:solidFill>
                <a:latin typeface="Bookman Old Style" pitchFamily="18" charset="0"/>
              </a:rPr>
              <a:t>(2)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6982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Bookman Old Style" pitchFamily="18" charset="0"/>
              </a:rPr>
              <a:t>5. Нужны ли тебе в школе друзья?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4098" name="Picture 2" descr="C:\Documents and Settings\user\Рабочий стол\о школе\па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005064"/>
            <a:ext cx="221457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14554"/>
            <a:ext cx="8183880" cy="5857916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tx1"/>
                </a:solidFill>
              </a:rPr>
              <a:t>1.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Да, чтобы получать только «5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»(6)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2. Да, чтобы понравиться учителю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(3)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3. Да, чтобы родители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порадовались(5)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4. Да, чтобы быть всегда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первым(2)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5. Нет, надо просто учиться, все </a:t>
            </a:r>
            <a:r>
              <a:rPr lang="ru-RU" sz="2800" smtClean="0">
                <a:solidFill>
                  <a:schemeClr val="tx1"/>
                </a:solidFill>
                <a:latin typeface="Bookman Old Style" pitchFamily="18" charset="0"/>
              </a:rPr>
              <a:t>запоминать </a:t>
            </a:r>
            <a:r>
              <a:rPr lang="ru-RU" sz="2800" smtClean="0">
                <a:solidFill>
                  <a:schemeClr val="tx1"/>
                </a:solidFill>
                <a:latin typeface="Bookman Old Style" pitchFamily="18" charset="0"/>
              </a:rPr>
              <a:t>(5)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Bookman Old Style" pitchFamily="18" charset="0"/>
              </a:rPr>
              <a:t>6. Надо ли проявлять особое старание, чтобы быть во всем лучшим?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103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Мы бедующие  первоклассники (наши размышления о школе)</vt:lpstr>
      <vt:lpstr> 1. Здание , где учатся дети (6 чел) 2. Дом, где учатся дети,  становятся еще умнее и получают отличные знания ( 8 чел) 3. Большое здание , где много классов (7 чел)   </vt:lpstr>
      <vt:lpstr>                                   1.Чтобы расширять свой кругозор (1) 2. Чтобы все на свете знать (3) 3.Чтобы быть умным(4) 4.Чтобы зарабатывать большие деньги и ходить на работу(5) 5.Чтобы лучше всех читать и разговаривать (2)  6.Чтобы получать знания  (3)  7.Чтобы учиться  (3)    </vt:lpstr>
      <vt:lpstr>1. Купить школьные принадлежности (2) 2. Сделать подарок (4) 3. Убедить ребенка, что там будет интересно(3) 4. Учить хорошим манерам(2) 5. Выбрать хорошую школу (4) 6. Рассказывать что – то хорошее о школе (6) </vt:lpstr>
      <vt:lpstr>Строгим(5) 2. Хорошим (4) 3. Добрым (5) 4. Ласковым (2) 5. Справедливым (1) 6. Красивым (2) 7. Должен делать интересные занятия(2) </vt:lpstr>
      <vt:lpstr>1. Да, нужны (9) 2. На переменах без них скучно (5) 3. Думаю немного будут мешать (5) 4. Да,  но если будут болтать, то помешают (2)   </vt:lpstr>
      <vt:lpstr>  1. Да, чтобы получать только «5»(6) 2. Да, чтобы понравиться учителю (3) 3. Да, чтобы родители порадовались(5) 4. Да, чтобы быть всегда первым(2) 5. Нет, надо просто учиться, все запоминать (5)       </vt:lpstr>
    </vt:vector>
  </TitlesOfParts>
  <Company>dou17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«Наши размышления  о школе»</dc:title>
  <dc:creator>user</dc:creator>
  <cp:lastModifiedBy>user</cp:lastModifiedBy>
  <cp:revision>18</cp:revision>
  <dcterms:created xsi:type="dcterms:W3CDTF">2013-02-27T13:45:09Z</dcterms:created>
  <dcterms:modified xsi:type="dcterms:W3CDTF">2014-11-07T07:14:37Z</dcterms:modified>
</cp:coreProperties>
</file>