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72" r:id="rId3"/>
    <p:sldId id="311" r:id="rId4"/>
    <p:sldId id="279" r:id="rId5"/>
    <p:sldId id="274" r:id="rId6"/>
    <p:sldId id="280" r:id="rId7"/>
    <p:sldId id="275" r:id="rId8"/>
    <p:sldId id="293" r:id="rId9"/>
    <p:sldId id="287" r:id="rId10"/>
    <p:sldId id="309" r:id="rId11"/>
  </p:sldIdLst>
  <p:sldSz cx="9144000" cy="6858000" type="screen4x3"/>
  <p:notesSz cx="9144000" cy="6858000"/>
  <p:embeddedFontLst>
    <p:embeddedFont>
      <p:font typeface="Arial Black" panose="020B0A04020102020204" pitchFamily="34" charset="0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79B628"/>
    <a:srgbClr val="909917"/>
    <a:srgbClr val="C89800"/>
    <a:srgbClr val="3C852B"/>
    <a:srgbClr val="1ECC64"/>
    <a:srgbClr val="D1DE22"/>
    <a:srgbClr val="7C609E"/>
    <a:srgbClr val="4AA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6" autoAdjust="0"/>
    <p:restoredTop sz="94660"/>
  </p:normalViewPr>
  <p:slideViewPr>
    <p:cSldViewPr>
      <p:cViewPr varScale="1">
        <p:scale>
          <a:sx n="81" d="100"/>
          <a:sy n="81" d="100"/>
        </p:scale>
        <p:origin x="1450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3117A7-2DF0-4209-976B-02588B92AFC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23476B-98BE-456B-B103-F44A7BF23798}">
      <dgm:prSet phldrT="[Текст]" custT="1"/>
      <dgm:spPr>
        <a:gradFill flip="none" rotWithShape="0">
          <a:gsLst>
            <a:gs pos="0">
              <a:srgbClr val="63BC5C">
                <a:shade val="30000"/>
                <a:satMod val="115000"/>
              </a:srgbClr>
            </a:gs>
            <a:gs pos="50000">
              <a:srgbClr val="63BC5C">
                <a:shade val="67500"/>
                <a:satMod val="115000"/>
              </a:srgbClr>
            </a:gs>
            <a:gs pos="100000">
              <a:srgbClr val="63BC5C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Школа финансовой грамотности</a:t>
          </a:r>
          <a:endParaRPr lang="ru-RU" sz="2800" b="1" dirty="0">
            <a:solidFill>
              <a:schemeClr val="tx1"/>
            </a:solidFill>
          </a:endParaRPr>
        </a:p>
      </dgm:t>
    </dgm:pt>
    <dgm:pt modelId="{342FB2B2-05A5-48EA-B76D-564BAF568ADC}" type="parTrans" cxnId="{31189971-2E3B-4317-ACF2-E4B575484677}">
      <dgm:prSet/>
      <dgm:spPr/>
      <dgm:t>
        <a:bodyPr/>
        <a:lstStyle/>
        <a:p>
          <a:endParaRPr lang="ru-RU"/>
        </a:p>
      </dgm:t>
    </dgm:pt>
    <dgm:pt modelId="{F4E0990A-2188-4855-AC2C-61BF6491CEB0}" type="sibTrans" cxnId="{31189971-2E3B-4317-ACF2-E4B575484677}">
      <dgm:prSet/>
      <dgm:spPr/>
      <dgm:t>
        <a:bodyPr/>
        <a:lstStyle/>
        <a:p>
          <a:endParaRPr lang="ru-RU"/>
        </a:p>
      </dgm:t>
    </dgm:pt>
    <dgm:pt modelId="{8FC6BC26-3306-45E1-9860-8C3EDF468DC0}">
      <dgm:prSet phldrT="[Текст]" custT="1"/>
      <dgm:spPr>
        <a:solidFill>
          <a:srgbClr val="DDE75F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Повышение компетентности педагогических работников, по вопросам личной финансовой грамотности</a:t>
          </a:r>
          <a:endParaRPr lang="ru-RU" sz="2000" dirty="0">
            <a:solidFill>
              <a:schemeClr val="tx1"/>
            </a:solidFill>
          </a:endParaRPr>
        </a:p>
      </dgm:t>
    </dgm:pt>
    <dgm:pt modelId="{9F0ADF44-6028-4A16-AE24-79DFAEDEAA66}" type="parTrans" cxnId="{219F0394-1BE9-4C7F-BEAA-339CD1D11023}">
      <dgm:prSet/>
      <dgm:spPr/>
      <dgm:t>
        <a:bodyPr/>
        <a:lstStyle/>
        <a:p>
          <a:endParaRPr lang="ru-RU"/>
        </a:p>
      </dgm:t>
    </dgm:pt>
    <dgm:pt modelId="{EA686F68-59C8-4403-A318-740BABA23AA9}" type="sibTrans" cxnId="{219F0394-1BE9-4C7F-BEAA-339CD1D11023}">
      <dgm:prSet/>
      <dgm:spPr/>
      <dgm:t>
        <a:bodyPr/>
        <a:lstStyle/>
        <a:p>
          <a:endParaRPr lang="ru-RU"/>
        </a:p>
      </dgm:t>
    </dgm:pt>
    <dgm:pt modelId="{2C7415ED-9EB1-4283-B38F-A77E2ED31BF5}">
      <dgm:prSet custT="1"/>
      <dgm:spPr>
        <a:solidFill>
          <a:srgbClr val="92D050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Повышение компетентности педагогов по вопросам формирования предпосылок финансовой грамотности у детей дошкольного возраста.</a:t>
          </a:r>
          <a:endParaRPr lang="ru-RU" sz="2000" dirty="0">
            <a:solidFill>
              <a:schemeClr val="tx1"/>
            </a:solidFill>
          </a:endParaRPr>
        </a:p>
      </dgm:t>
    </dgm:pt>
    <dgm:pt modelId="{2B4AD67A-8403-4A88-A72E-597CFCD8996D}" type="parTrans" cxnId="{0A1FD41A-0B50-4103-A82F-36C6B4877994}">
      <dgm:prSet/>
      <dgm:spPr/>
      <dgm:t>
        <a:bodyPr/>
        <a:lstStyle/>
        <a:p>
          <a:endParaRPr lang="ru-RU"/>
        </a:p>
      </dgm:t>
    </dgm:pt>
    <dgm:pt modelId="{273E7FEB-8204-4150-A0A9-6560B0AD6927}" type="sibTrans" cxnId="{0A1FD41A-0B50-4103-A82F-36C6B4877994}">
      <dgm:prSet/>
      <dgm:spPr/>
      <dgm:t>
        <a:bodyPr/>
        <a:lstStyle/>
        <a:p>
          <a:endParaRPr lang="ru-RU"/>
        </a:p>
      </dgm:t>
    </dgm:pt>
    <dgm:pt modelId="{AA3A031E-C4EB-4245-A2BD-77AA977A1B78}" type="pres">
      <dgm:prSet presAssocID="{713117A7-2DF0-4209-976B-02588B92AFC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EA4303-6891-43FC-99B2-721875B6E692}" type="pres">
      <dgm:prSet presAssocID="{8323476B-98BE-456B-B103-F44A7BF23798}" presName="roof" presStyleLbl="dkBgShp" presStyleIdx="0" presStyleCnt="2" custScaleY="50855" custLinFactNeighborY="-38975"/>
      <dgm:spPr/>
      <dgm:t>
        <a:bodyPr/>
        <a:lstStyle/>
        <a:p>
          <a:endParaRPr lang="ru-RU"/>
        </a:p>
      </dgm:t>
    </dgm:pt>
    <dgm:pt modelId="{7086F65B-59E1-4168-A982-E1007B874220}" type="pres">
      <dgm:prSet presAssocID="{8323476B-98BE-456B-B103-F44A7BF23798}" presName="pillars" presStyleCnt="0"/>
      <dgm:spPr/>
    </dgm:pt>
    <dgm:pt modelId="{4A4962F0-01A1-4032-9B77-625D617B14FF}" type="pres">
      <dgm:prSet presAssocID="{8323476B-98BE-456B-B103-F44A7BF23798}" presName="pillar1" presStyleLbl="node1" presStyleIdx="0" presStyleCnt="2" custScaleY="77419" custLinFactNeighborX="285" custLinFactNeighborY="-28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D84EC-48C2-41AD-9535-908DBE0408A5}" type="pres">
      <dgm:prSet presAssocID="{2C7415ED-9EB1-4283-B38F-A77E2ED31BF5}" presName="pillarX" presStyleLbl="node1" presStyleIdx="1" presStyleCnt="2" custScaleY="77419" custLinFactNeighborX="0" custLinFactNeighborY="-28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23B1A-9AE1-4C36-86C5-D0EFAE493254}" type="pres">
      <dgm:prSet presAssocID="{8323476B-98BE-456B-B103-F44A7BF23798}" presName="base" presStyleLbl="dkBgShp" presStyleIdx="1" presStyleCnt="2" custLinFactY="-165459" custLinFactNeighborX="143" custLinFactNeighborY="-200000"/>
      <dgm:spPr>
        <a:solidFill>
          <a:srgbClr val="3CA24D"/>
        </a:solidFill>
      </dgm:spPr>
    </dgm:pt>
  </dgm:ptLst>
  <dgm:cxnLst>
    <dgm:cxn modelId="{31189971-2E3B-4317-ACF2-E4B575484677}" srcId="{713117A7-2DF0-4209-976B-02588B92AFCA}" destId="{8323476B-98BE-456B-B103-F44A7BF23798}" srcOrd="0" destOrd="0" parTransId="{342FB2B2-05A5-48EA-B76D-564BAF568ADC}" sibTransId="{F4E0990A-2188-4855-AC2C-61BF6491CEB0}"/>
    <dgm:cxn modelId="{C420F482-69F8-4D3A-A637-D35969B16000}" type="presOf" srcId="{2C7415ED-9EB1-4283-B38F-A77E2ED31BF5}" destId="{AF1D84EC-48C2-41AD-9535-908DBE0408A5}" srcOrd="0" destOrd="0" presId="urn:microsoft.com/office/officeart/2005/8/layout/hList3"/>
    <dgm:cxn modelId="{219F0394-1BE9-4C7F-BEAA-339CD1D11023}" srcId="{8323476B-98BE-456B-B103-F44A7BF23798}" destId="{8FC6BC26-3306-45E1-9860-8C3EDF468DC0}" srcOrd="0" destOrd="0" parTransId="{9F0ADF44-6028-4A16-AE24-79DFAEDEAA66}" sibTransId="{EA686F68-59C8-4403-A318-740BABA23AA9}"/>
    <dgm:cxn modelId="{3688AD8D-4E16-4DA0-BF36-375FA812B1E1}" type="presOf" srcId="{8323476B-98BE-456B-B103-F44A7BF23798}" destId="{8DEA4303-6891-43FC-99B2-721875B6E692}" srcOrd="0" destOrd="0" presId="urn:microsoft.com/office/officeart/2005/8/layout/hList3"/>
    <dgm:cxn modelId="{7F87D372-7DC6-4D9C-BA85-4040B4A6697C}" type="presOf" srcId="{8FC6BC26-3306-45E1-9860-8C3EDF468DC0}" destId="{4A4962F0-01A1-4032-9B77-625D617B14FF}" srcOrd="0" destOrd="0" presId="urn:microsoft.com/office/officeart/2005/8/layout/hList3"/>
    <dgm:cxn modelId="{91194B38-8607-45EA-90FD-79C166765C53}" type="presOf" srcId="{713117A7-2DF0-4209-976B-02588B92AFCA}" destId="{AA3A031E-C4EB-4245-A2BD-77AA977A1B78}" srcOrd="0" destOrd="0" presId="urn:microsoft.com/office/officeart/2005/8/layout/hList3"/>
    <dgm:cxn modelId="{0A1FD41A-0B50-4103-A82F-36C6B4877994}" srcId="{8323476B-98BE-456B-B103-F44A7BF23798}" destId="{2C7415ED-9EB1-4283-B38F-A77E2ED31BF5}" srcOrd="1" destOrd="0" parTransId="{2B4AD67A-8403-4A88-A72E-597CFCD8996D}" sibTransId="{273E7FEB-8204-4150-A0A9-6560B0AD6927}"/>
    <dgm:cxn modelId="{AD33568E-3A5A-4218-803C-09DA6A77D096}" type="presParOf" srcId="{AA3A031E-C4EB-4245-A2BD-77AA977A1B78}" destId="{8DEA4303-6891-43FC-99B2-721875B6E692}" srcOrd="0" destOrd="0" presId="urn:microsoft.com/office/officeart/2005/8/layout/hList3"/>
    <dgm:cxn modelId="{BCC48CB5-3CD8-4834-A7D0-0BCF7293F6EF}" type="presParOf" srcId="{AA3A031E-C4EB-4245-A2BD-77AA977A1B78}" destId="{7086F65B-59E1-4168-A982-E1007B874220}" srcOrd="1" destOrd="0" presId="urn:microsoft.com/office/officeart/2005/8/layout/hList3"/>
    <dgm:cxn modelId="{DDCF2CE8-B8FB-4CBD-9731-DE8FCAA8E6BF}" type="presParOf" srcId="{7086F65B-59E1-4168-A982-E1007B874220}" destId="{4A4962F0-01A1-4032-9B77-625D617B14FF}" srcOrd="0" destOrd="0" presId="urn:microsoft.com/office/officeart/2005/8/layout/hList3"/>
    <dgm:cxn modelId="{FFF12D89-637D-482C-8C43-CA21FE0FFC19}" type="presParOf" srcId="{7086F65B-59E1-4168-A982-E1007B874220}" destId="{AF1D84EC-48C2-41AD-9535-908DBE0408A5}" srcOrd="1" destOrd="0" presId="urn:microsoft.com/office/officeart/2005/8/layout/hList3"/>
    <dgm:cxn modelId="{2F0A4954-3642-4DE0-97B2-718B46E8F424}" type="presParOf" srcId="{AA3A031E-C4EB-4245-A2BD-77AA977A1B78}" destId="{ECE23B1A-9AE1-4C36-86C5-D0EFAE49325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4D0407-1FD9-4621-A605-66C4E8D06BCF}" type="doc">
      <dgm:prSet loTypeId="urn:microsoft.com/office/officeart/2005/8/layout/vList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0A9DF90-9459-4641-859E-66BDE67268AE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Труд и профессии</a:t>
          </a:r>
          <a:endParaRPr lang="ru-RU" sz="2000" b="1" dirty="0">
            <a:solidFill>
              <a:schemeClr val="tx1"/>
            </a:solidFill>
          </a:endParaRPr>
        </a:p>
      </dgm:t>
    </dgm:pt>
    <dgm:pt modelId="{0B68B877-3D3B-4CB6-8B82-D99817712755}" type="parTrans" cxnId="{9CF566A1-924A-46D8-9BFB-FA97C7A529B1}">
      <dgm:prSet/>
      <dgm:spPr/>
      <dgm:t>
        <a:bodyPr/>
        <a:lstStyle/>
        <a:p>
          <a:endParaRPr lang="ru-RU"/>
        </a:p>
      </dgm:t>
    </dgm:pt>
    <dgm:pt modelId="{34384220-26FD-429F-919E-61252F966C08}" type="sibTrans" cxnId="{9CF566A1-924A-46D8-9BFB-FA97C7A529B1}">
      <dgm:prSet/>
      <dgm:spPr/>
      <dgm:t>
        <a:bodyPr/>
        <a:lstStyle/>
        <a:p>
          <a:endParaRPr lang="ru-RU"/>
        </a:p>
      </dgm:t>
    </dgm:pt>
    <dgm:pt modelId="{1CA557DA-44F9-4826-9F8E-5CDC067E700A}">
      <dgm:prSet phldrT="[Текст]" custT="1"/>
      <dgm:spPr/>
      <dgm:t>
        <a:bodyPr/>
        <a:lstStyle/>
        <a:p>
          <a:r>
            <a:rPr lang="ru-RU" sz="2000" b="1" dirty="0" smtClean="0"/>
            <a:t>Что такое деньги</a:t>
          </a:r>
          <a:endParaRPr lang="ru-RU" sz="2000" b="1" dirty="0"/>
        </a:p>
      </dgm:t>
    </dgm:pt>
    <dgm:pt modelId="{AA3EF2B8-E2FF-43F6-85E9-753D14FE9EC4}" type="parTrans" cxnId="{4A634356-AACB-4426-AEF7-11FE8E849D6E}">
      <dgm:prSet/>
      <dgm:spPr/>
      <dgm:t>
        <a:bodyPr/>
        <a:lstStyle/>
        <a:p>
          <a:endParaRPr lang="ru-RU"/>
        </a:p>
      </dgm:t>
    </dgm:pt>
    <dgm:pt modelId="{D092CDDD-763C-4690-9CF1-7CD9CE6E2070}" type="sibTrans" cxnId="{4A634356-AACB-4426-AEF7-11FE8E849D6E}">
      <dgm:prSet/>
      <dgm:spPr/>
      <dgm:t>
        <a:bodyPr/>
        <a:lstStyle/>
        <a:p>
          <a:endParaRPr lang="ru-RU"/>
        </a:p>
      </dgm:t>
    </dgm:pt>
    <dgm:pt modelId="{D06D2CDD-1DB5-457D-8E93-75ABC0A768B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Товар и товарообмен</a:t>
          </a:r>
          <a:endParaRPr lang="ru-RU" sz="2000" b="1" dirty="0">
            <a:solidFill>
              <a:schemeClr val="tx1"/>
            </a:solidFill>
          </a:endParaRPr>
        </a:p>
      </dgm:t>
    </dgm:pt>
    <dgm:pt modelId="{A6D0BD3A-5AAF-4C67-B103-072CEFF9EE8A}" type="parTrans" cxnId="{0A70C7EC-15A8-4842-B5AD-D37F947E7796}">
      <dgm:prSet/>
      <dgm:spPr/>
      <dgm:t>
        <a:bodyPr/>
        <a:lstStyle/>
        <a:p>
          <a:endParaRPr lang="ru-RU"/>
        </a:p>
      </dgm:t>
    </dgm:pt>
    <dgm:pt modelId="{6B7876C7-2B9D-44C3-B444-1CBC92DDC322}" type="sibTrans" cxnId="{0A70C7EC-15A8-4842-B5AD-D37F947E7796}">
      <dgm:prSet/>
      <dgm:spPr/>
      <dgm:t>
        <a:bodyPr/>
        <a:lstStyle/>
        <a:p>
          <a:endParaRPr lang="ru-RU"/>
        </a:p>
      </dgm:t>
    </dgm:pt>
    <dgm:pt modelId="{03AFF273-040D-47E6-B5AD-2FEC0A8D1EB7}">
      <dgm:prSet custT="1"/>
      <dgm:spPr/>
      <dgm:t>
        <a:bodyPr/>
        <a:lstStyle/>
        <a:p>
          <a:r>
            <a:rPr lang="ru-RU" sz="2000" b="1" dirty="0" smtClean="0"/>
            <a:t>Учимся планировать. Бюджет семьи</a:t>
          </a:r>
          <a:endParaRPr lang="ru-RU" sz="2000" b="1" dirty="0"/>
        </a:p>
      </dgm:t>
    </dgm:pt>
    <dgm:pt modelId="{B545CF5B-BEBE-42DD-9E60-598A18F66641}" type="parTrans" cxnId="{AC99E26B-B4D8-43B1-849E-D7016B935E4B}">
      <dgm:prSet/>
      <dgm:spPr/>
      <dgm:t>
        <a:bodyPr/>
        <a:lstStyle/>
        <a:p>
          <a:endParaRPr lang="ru-RU"/>
        </a:p>
      </dgm:t>
    </dgm:pt>
    <dgm:pt modelId="{E69A4D08-4E1B-4156-88AD-A01937AC8C6E}" type="sibTrans" cxnId="{AC99E26B-B4D8-43B1-849E-D7016B935E4B}">
      <dgm:prSet/>
      <dgm:spPr/>
      <dgm:t>
        <a:bodyPr/>
        <a:lstStyle/>
        <a:p>
          <a:endParaRPr lang="ru-RU"/>
        </a:p>
      </dgm:t>
    </dgm:pt>
    <dgm:pt modelId="{96A74524-3DAE-44DE-819D-15078E9E8124}">
      <dgm:prSet custT="1"/>
      <dgm:spPr/>
      <dgm:t>
        <a:bodyPr/>
        <a:lstStyle/>
        <a:p>
          <a:r>
            <a:rPr lang="ru-RU" sz="1900" b="1" dirty="0" smtClean="0">
              <a:solidFill>
                <a:schemeClr val="tx1"/>
              </a:solidFill>
            </a:rPr>
            <a:t>Полезные экономические навыки в быту</a:t>
          </a:r>
          <a:endParaRPr lang="ru-RU" sz="1900" b="1" dirty="0">
            <a:solidFill>
              <a:schemeClr val="tx1"/>
            </a:solidFill>
          </a:endParaRPr>
        </a:p>
      </dgm:t>
    </dgm:pt>
    <dgm:pt modelId="{CEEB9934-E942-4CF7-A355-5E9DFC32C323}" type="parTrans" cxnId="{2166960C-5F43-4B7C-9A2A-D93923328C17}">
      <dgm:prSet/>
      <dgm:spPr/>
      <dgm:t>
        <a:bodyPr/>
        <a:lstStyle/>
        <a:p>
          <a:endParaRPr lang="ru-RU"/>
        </a:p>
      </dgm:t>
    </dgm:pt>
    <dgm:pt modelId="{97EEAE7A-478C-4827-A752-77EA4095C771}" type="sibTrans" cxnId="{2166960C-5F43-4B7C-9A2A-D93923328C17}">
      <dgm:prSet/>
      <dgm:spPr/>
      <dgm:t>
        <a:bodyPr/>
        <a:lstStyle/>
        <a:p>
          <a:endParaRPr lang="ru-RU"/>
        </a:p>
      </dgm:t>
    </dgm:pt>
    <dgm:pt modelId="{D5DEAB9A-2261-4E15-8703-C2758B93A138}" type="pres">
      <dgm:prSet presAssocID="{AB4D0407-1FD9-4621-A605-66C4E8D06BC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DDB6B3-6AE3-49CA-95D7-75916C1D5C62}" type="pres">
      <dgm:prSet presAssocID="{F0A9DF90-9459-4641-859E-66BDE67268AE}" presName="composite" presStyleCnt="0"/>
      <dgm:spPr/>
      <dgm:t>
        <a:bodyPr/>
        <a:lstStyle/>
        <a:p>
          <a:endParaRPr lang="ru-RU"/>
        </a:p>
      </dgm:t>
    </dgm:pt>
    <dgm:pt modelId="{E9E8A8D8-9E45-4A28-88D3-6CA0B8EC00AC}" type="pres">
      <dgm:prSet presAssocID="{F0A9DF90-9459-4641-859E-66BDE67268AE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7C609E"/>
          </a:solidFill>
        </a:ln>
      </dgm:spPr>
      <dgm:t>
        <a:bodyPr/>
        <a:lstStyle/>
        <a:p>
          <a:endParaRPr lang="ru-RU"/>
        </a:p>
      </dgm:t>
    </dgm:pt>
    <dgm:pt modelId="{9816EA71-A08A-4B3A-ABCC-3C7ABD413D81}" type="pres">
      <dgm:prSet presAssocID="{F0A9DF90-9459-4641-859E-66BDE67268AE}" presName="txShp" presStyleLbl="node1" presStyleIdx="0" presStyleCnt="5" custLinFactNeighborX="-227" custLinFactNeighborY="-9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94296-5A34-4376-BFC0-68EEF4BAF8F6}" type="pres">
      <dgm:prSet presAssocID="{34384220-26FD-429F-919E-61252F966C08}" presName="spacing" presStyleCnt="0"/>
      <dgm:spPr/>
      <dgm:t>
        <a:bodyPr/>
        <a:lstStyle/>
        <a:p>
          <a:endParaRPr lang="ru-RU"/>
        </a:p>
      </dgm:t>
    </dgm:pt>
    <dgm:pt modelId="{F2AD4AD7-AE91-4887-8B39-85CEC1067E73}" type="pres">
      <dgm:prSet presAssocID="{1CA557DA-44F9-4826-9F8E-5CDC067E700A}" presName="composite" presStyleCnt="0"/>
      <dgm:spPr/>
      <dgm:t>
        <a:bodyPr/>
        <a:lstStyle/>
        <a:p>
          <a:endParaRPr lang="ru-RU"/>
        </a:p>
      </dgm:t>
    </dgm:pt>
    <dgm:pt modelId="{C50E1886-C5C0-455F-B3AF-0B602543F34B}" type="pres">
      <dgm:prSet presAssocID="{1CA557DA-44F9-4826-9F8E-5CDC067E700A}" presName="imgShp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1986055D-04C4-4B46-98DF-5D013258C666}" type="pres">
      <dgm:prSet presAssocID="{1CA557DA-44F9-4826-9F8E-5CDC067E700A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6750F-6CF3-4840-A930-66AB7AAF9E47}" type="pres">
      <dgm:prSet presAssocID="{D092CDDD-763C-4690-9CF1-7CD9CE6E2070}" presName="spacing" presStyleCnt="0"/>
      <dgm:spPr/>
      <dgm:t>
        <a:bodyPr/>
        <a:lstStyle/>
        <a:p>
          <a:endParaRPr lang="ru-RU"/>
        </a:p>
      </dgm:t>
    </dgm:pt>
    <dgm:pt modelId="{A109D056-FF30-4552-AC77-41FF85442209}" type="pres">
      <dgm:prSet presAssocID="{D06D2CDD-1DB5-457D-8E93-75ABC0A768B2}" presName="composite" presStyleCnt="0"/>
      <dgm:spPr/>
      <dgm:t>
        <a:bodyPr/>
        <a:lstStyle/>
        <a:p>
          <a:endParaRPr lang="ru-RU"/>
        </a:p>
      </dgm:t>
    </dgm:pt>
    <dgm:pt modelId="{2916408E-581C-45A6-8942-A44084F2A328}" type="pres">
      <dgm:prSet presAssocID="{D06D2CDD-1DB5-457D-8E93-75ABC0A768B2}" presName="imgShp" presStyleLbl="fgImgPlace1" presStyleIdx="2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BAB5EE9-3F7E-47EF-AD27-4DF4C5C5A1A3}" type="pres">
      <dgm:prSet presAssocID="{D06D2CDD-1DB5-457D-8E93-75ABC0A768B2}" presName="txShp" presStyleLbl="node1" presStyleIdx="2" presStyleCnt="5" custLinFactNeighborX="483" custLinFactNeighborY="-6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14384-0FE9-403F-855F-5ABEED1ECAD5}" type="pres">
      <dgm:prSet presAssocID="{6B7876C7-2B9D-44C3-B444-1CBC92DDC322}" presName="spacing" presStyleCnt="0"/>
      <dgm:spPr/>
      <dgm:t>
        <a:bodyPr/>
        <a:lstStyle/>
        <a:p>
          <a:endParaRPr lang="ru-RU"/>
        </a:p>
      </dgm:t>
    </dgm:pt>
    <dgm:pt modelId="{BC330E26-09D1-48C3-9CE2-9775BB89F084}" type="pres">
      <dgm:prSet presAssocID="{03AFF273-040D-47E6-B5AD-2FEC0A8D1EB7}" presName="composite" presStyleCnt="0"/>
      <dgm:spPr/>
      <dgm:t>
        <a:bodyPr/>
        <a:lstStyle/>
        <a:p>
          <a:endParaRPr lang="ru-RU"/>
        </a:p>
      </dgm:t>
    </dgm:pt>
    <dgm:pt modelId="{2AE4FF0C-DBEE-41BD-A92E-838752E1D5D1}" type="pres">
      <dgm:prSet presAssocID="{03AFF273-040D-47E6-B5AD-2FEC0A8D1EB7}" presName="imgShp" presStyleLbl="fgImgPlace1" presStyleIdx="3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D1DE22"/>
          </a:solidFill>
        </a:ln>
      </dgm:spPr>
      <dgm:t>
        <a:bodyPr/>
        <a:lstStyle/>
        <a:p>
          <a:endParaRPr lang="ru-RU"/>
        </a:p>
      </dgm:t>
    </dgm:pt>
    <dgm:pt modelId="{78C95BE7-9AB7-435E-9CCC-D320E021AF53}" type="pres">
      <dgm:prSet presAssocID="{03AFF273-040D-47E6-B5AD-2FEC0A8D1EB7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40D62-7EFF-4635-8EE0-153C6FEB6F8C}" type="pres">
      <dgm:prSet presAssocID="{E69A4D08-4E1B-4156-88AD-A01937AC8C6E}" presName="spacing" presStyleCnt="0"/>
      <dgm:spPr/>
      <dgm:t>
        <a:bodyPr/>
        <a:lstStyle/>
        <a:p>
          <a:endParaRPr lang="ru-RU"/>
        </a:p>
      </dgm:t>
    </dgm:pt>
    <dgm:pt modelId="{22279368-DC7F-483D-B012-6A66724B8427}" type="pres">
      <dgm:prSet presAssocID="{96A74524-3DAE-44DE-819D-15078E9E8124}" presName="composite" presStyleCnt="0"/>
      <dgm:spPr/>
      <dgm:t>
        <a:bodyPr/>
        <a:lstStyle/>
        <a:p>
          <a:endParaRPr lang="ru-RU"/>
        </a:p>
      </dgm:t>
    </dgm:pt>
    <dgm:pt modelId="{7124F715-9834-4A99-9743-5D9A293D2BD0}" type="pres">
      <dgm:prSet presAssocID="{96A74524-3DAE-44DE-819D-15078E9E8124}" presName="imgShp" presStyleLbl="fgImgPlace1" presStyleIdx="4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82734A8-3DC6-4D7E-8438-14DB31DE2F4F}" type="pres">
      <dgm:prSet presAssocID="{96A74524-3DAE-44DE-819D-15078E9E8124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99E26B-B4D8-43B1-849E-D7016B935E4B}" srcId="{AB4D0407-1FD9-4621-A605-66C4E8D06BCF}" destId="{03AFF273-040D-47E6-B5AD-2FEC0A8D1EB7}" srcOrd="3" destOrd="0" parTransId="{B545CF5B-BEBE-42DD-9E60-598A18F66641}" sibTransId="{E69A4D08-4E1B-4156-88AD-A01937AC8C6E}"/>
    <dgm:cxn modelId="{62CE5E9E-56E9-4803-87D3-7665A21854EC}" type="presOf" srcId="{1CA557DA-44F9-4826-9F8E-5CDC067E700A}" destId="{1986055D-04C4-4B46-98DF-5D013258C666}" srcOrd="0" destOrd="0" presId="urn:microsoft.com/office/officeart/2005/8/layout/vList3"/>
    <dgm:cxn modelId="{4A634356-AACB-4426-AEF7-11FE8E849D6E}" srcId="{AB4D0407-1FD9-4621-A605-66C4E8D06BCF}" destId="{1CA557DA-44F9-4826-9F8E-5CDC067E700A}" srcOrd="1" destOrd="0" parTransId="{AA3EF2B8-E2FF-43F6-85E9-753D14FE9EC4}" sibTransId="{D092CDDD-763C-4690-9CF1-7CD9CE6E2070}"/>
    <dgm:cxn modelId="{6B36E09F-2373-42E7-B647-EE4ABBD2EF69}" type="presOf" srcId="{F0A9DF90-9459-4641-859E-66BDE67268AE}" destId="{9816EA71-A08A-4B3A-ABCC-3C7ABD413D81}" srcOrd="0" destOrd="0" presId="urn:microsoft.com/office/officeart/2005/8/layout/vList3"/>
    <dgm:cxn modelId="{1E0DB48B-EF77-41E8-B5D3-AD2DA8E9D45F}" type="presOf" srcId="{03AFF273-040D-47E6-B5AD-2FEC0A8D1EB7}" destId="{78C95BE7-9AB7-435E-9CCC-D320E021AF53}" srcOrd="0" destOrd="0" presId="urn:microsoft.com/office/officeart/2005/8/layout/vList3"/>
    <dgm:cxn modelId="{2166960C-5F43-4B7C-9A2A-D93923328C17}" srcId="{AB4D0407-1FD9-4621-A605-66C4E8D06BCF}" destId="{96A74524-3DAE-44DE-819D-15078E9E8124}" srcOrd="4" destOrd="0" parTransId="{CEEB9934-E942-4CF7-A355-5E9DFC32C323}" sibTransId="{97EEAE7A-478C-4827-A752-77EA4095C771}"/>
    <dgm:cxn modelId="{9CF566A1-924A-46D8-9BFB-FA97C7A529B1}" srcId="{AB4D0407-1FD9-4621-A605-66C4E8D06BCF}" destId="{F0A9DF90-9459-4641-859E-66BDE67268AE}" srcOrd="0" destOrd="0" parTransId="{0B68B877-3D3B-4CB6-8B82-D99817712755}" sibTransId="{34384220-26FD-429F-919E-61252F966C08}"/>
    <dgm:cxn modelId="{0A70C7EC-15A8-4842-B5AD-D37F947E7796}" srcId="{AB4D0407-1FD9-4621-A605-66C4E8D06BCF}" destId="{D06D2CDD-1DB5-457D-8E93-75ABC0A768B2}" srcOrd="2" destOrd="0" parTransId="{A6D0BD3A-5AAF-4C67-B103-072CEFF9EE8A}" sibTransId="{6B7876C7-2B9D-44C3-B444-1CBC92DDC322}"/>
    <dgm:cxn modelId="{9F8B2A94-BFBA-4330-AC9D-73F65F6005CE}" type="presOf" srcId="{AB4D0407-1FD9-4621-A605-66C4E8D06BCF}" destId="{D5DEAB9A-2261-4E15-8703-C2758B93A138}" srcOrd="0" destOrd="0" presId="urn:microsoft.com/office/officeart/2005/8/layout/vList3"/>
    <dgm:cxn modelId="{1E51F28C-7A9B-4CD3-AFDB-304DB1A724B2}" type="presOf" srcId="{D06D2CDD-1DB5-457D-8E93-75ABC0A768B2}" destId="{8BAB5EE9-3F7E-47EF-AD27-4DF4C5C5A1A3}" srcOrd="0" destOrd="0" presId="urn:microsoft.com/office/officeart/2005/8/layout/vList3"/>
    <dgm:cxn modelId="{28DDC501-B688-4568-BC8B-D9B3B369DA78}" type="presOf" srcId="{96A74524-3DAE-44DE-819D-15078E9E8124}" destId="{182734A8-3DC6-4D7E-8438-14DB31DE2F4F}" srcOrd="0" destOrd="0" presId="urn:microsoft.com/office/officeart/2005/8/layout/vList3"/>
    <dgm:cxn modelId="{981202BA-BD4C-404A-BF29-CD490D51BD37}" type="presParOf" srcId="{D5DEAB9A-2261-4E15-8703-C2758B93A138}" destId="{AADDB6B3-6AE3-49CA-95D7-75916C1D5C62}" srcOrd="0" destOrd="0" presId="urn:microsoft.com/office/officeart/2005/8/layout/vList3"/>
    <dgm:cxn modelId="{F812CA65-270B-41B2-A76B-EB4E5CDFD86F}" type="presParOf" srcId="{AADDB6B3-6AE3-49CA-95D7-75916C1D5C62}" destId="{E9E8A8D8-9E45-4A28-88D3-6CA0B8EC00AC}" srcOrd="0" destOrd="0" presId="urn:microsoft.com/office/officeart/2005/8/layout/vList3"/>
    <dgm:cxn modelId="{FF803B3A-23F4-4CF2-A30D-03FB2D18EF60}" type="presParOf" srcId="{AADDB6B3-6AE3-49CA-95D7-75916C1D5C62}" destId="{9816EA71-A08A-4B3A-ABCC-3C7ABD413D81}" srcOrd="1" destOrd="0" presId="urn:microsoft.com/office/officeart/2005/8/layout/vList3"/>
    <dgm:cxn modelId="{BE7CE29D-5F65-4501-8603-8B0286D85FD8}" type="presParOf" srcId="{D5DEAB9A-2261-4E15-8703-C2758B93A138}" destId="{D1394296-5A34-4376-BFC0-68EEF4BAF8F6}" srcOrd="1" destOrd="0" presId="urn:microsoft.com/office/officeart/2005/8/layout/vList3"/>
    <dgm:cxn modelId="{8CC14401-79D2-48E6-99DD-3E8FFA1C35A9}" type="presParOf" srcId="{D5DEAB9A-2261-4E15-8703-C2758B93A138}" destId="{F2AD4AD7-AE91-4887-8B39-85CEC1067E73}" srcOrd="2" destOrd="0" presId="urn:microsoft.com/office/officeart/2005/8/layout/vList3"/>
    <dgm:cxn modelId="{12BD9700-7EEE-49B2-8742-352B3CDC8FAE}" type="presParOf" srcId="{F2AD4AD7-AE91-4887-8B39-85CEC1067E73}" destId="{C50E1886-C5C0-455F-B3AF-0B602543F34B}" srcOrd="0" destOrd="0" presId="urn:microsoft.com/office/officeart/2005/8/layout/vList3"/>
    <dgm:cxn modelId="{EB6F5271-8770-48C2-A858-431EA47CAA20}" type="presParOf" srcId="{F2AD4AD7-AE91-4887-8B39-85CEC1067E73}" destId="{1986055D-04C4-4B46-98DF-5D013258C666}" srcOrd="1" destOrd="0" presId="urn:microsoft.com/office/officeart/2005/8/layout/vList3"/>
    <dgm:cxn modelId="{8C6D8611-989B-4783-96C3-1E5D184ED427}" type="presParOf" srcId="{D5DEAB9A-2261-4E15-8703-C2758B93A138}" destId="{14B6750F-6CF3-4840-A930-66AB7AAF9E47}" srcOrd="3" destOrd="0" presId="urn:microsoft.com/office/officeart/2005/8/layout/vList3"/>
    <dgm:cxn modelId="{A0AC7BF2-0D33-4A87-AB6B-2DC775AF8BCD}" type="presParOf" srcId="{D5DEAB9A-2261-4E15-8703-C2758B93A138}" destId="{A109D056-FF30-4552-AC77-41FF85442209}" srcOrd="4" destOrd="0" presId="urn:microsoft.com/office/officeart/2005/8/layout/vList3"/>
    <dgm:cxn modelId="{C3BC7E32-6CFF-43C3-ACFD-7A3A6C159116}" type="presParOf" srcId="{A109D056-FF30-4552-AC77-41FF85442209}" destId="{2916408E-581C-45A6-8942-A44084F2A328}" srcOrd="0" destOrd="0" presId="urn:microsoft.com/office/officeart/2005/8/layout/vList3"/>
    <dgm:cxn modelId="{A06AFE5A-AE37-4D02-92A3-850F302EFA23}" type="presParOf" srcId="{A109D056-FF30-4552-AC77-41FF85442209}" destId="{8BAB5EE9-3F7E-47EF-AD27-4DF4C5C5A1A3}" srcOrd="1" destOrd="0" presId="urn:microsoft.com/office/officeart/2005/8/layout/vList3"/>
    <dgm:cxn modelId="{86DB7D12-D637-4635-89AC-6E390D6DA072}" type="presParOf" srcId="{D5DEAB9A-2261-4E15-8703-C2758B93A138}" destId="{6E514384-0FE9-403F-855F-5ABEED1ECAD5}" srcOrd="5" destOrd="0" presId="urn:microsoft.com/office/officeart/2005/8/layout/vList3"/>
    <dgm:cxn modelId="{2E9144D3-E7A5-4253-AC30-5563BEAB4F1B}" type="presParOf" srcId="{D5DEAB9A-2261-4E15-8703-C2758B93A138}" destId="{BC330E26-09D1-48C3-9CE2-9775BB89F084}" srcOrd="6" destOrd="0" presId="urn:microsoft.com/office/officeart/2005/8/layout/vList3"/>
    <dgm:cxn modelId="{4FBFB053-8607-4855-928A-C6C10BAB934F}" type="presParOf" srcId="{BC330E26-09D1-48C3-9CE2-9775BB89F084}" destId="{2AE4FF0C-DBEE-41BD-A92E-838752E1D5D1}" srcOrd="0" destOrd="0" presId="urn:microsoft.com/office/officeart/2005/8/layout/vList3"/>
    <dgm:cxn modelId="{90A5EF0A-622B-495A-9654-FBD73BC3C4FC}" type="presParOf" srcId="{BC330E26-09D1-48C3-9CE2-9775BB89F084}" destId="{78C95BE7-9AB7-435E-9CCC-D320E021AF53}" srcOrd="1" destOrd="0" presId="urn:microsoft.com/office/officeart/2005/8/layout/vList3"/>
    <dgm:cxn modelId="{3D23204B-DE09-49D0-A25D-D2D9FADA81EE}" type="presParOf" srcId="{D5DEAB9A-2261-4E15-8703-C2758B93A138}" destId="{80540D62-7EFF-4635-8EE0-153C6FEB6F8C}" srcOrd="7" destOrd="0" presId="urn:microsoft.com/office/officeart/2005/8/layout/vList3"/>
    <dgm:cxn modelId="{C5A28BBB-0012-4F21-9BE0-2E0EF5AFE552}" type="presParOf" srcId="{D5DEAB9A-2261-4E15-8703-C2758B93A138}" destId="{22279368-DC7F-483D-B012-6A66724B8427}" srcOrd="8" destOrd="0" presId="urn:microsoft.com/office/officeart/2005/8/layout/vList3"/>
    <dgm:cxn modelId="{17F44B12-23D6-41A3-8F35-C6CEC627107E}" type="presParOf" srcId="{22279368-DC7F-483D-B012-6A66724B8427}" destId="{7124F715-9834-4A99-9743-5D9A293D2BD0}" srcOrd="0" destOrd="0" presId="urn:microsoft.com/office/officeart/2005/8/layout/vList3"/>
    <dgm:cxn modelId="{3BC55378-6232-4BE9-AA47-05882651C5B7}" type="presParOf" srcId="{22279368-DC7F-483D-B012-6A66724B8427}" destId="{182734A8-3DC6-4D7E-8438-14DB31DE2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3117A7-2DF0-4209-976B-02588B92AFC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C6BC26-3306-45E1-9860-8C3EDF468DC0}">
      <dgm:prSet phldrT="[Текст]" custT="1"/>
      <dgm:spPr>
        <a:solidFill>
          <a:srgbClr val="DDE75F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Повышение компетентности родительской общественности по вопросам личной финансовой грамотности</a:t>
          </a:r>
          <a:endParaRPr lang="ru-RU" sz="2000" dirty="0">
            <a:solidFill>
              <a:schemeClr val="tx1"/>
            </a:solidFill>
          </a:endParaRPr>
        </a:p>
      </dgm:t>
    </dgm:pt>
    <dgm:pt modelId="{9F0ADF44-6028-4A16-AE24-79DFAEDEAA66}" type="parTrans" cxnId="{219F0394-1BE9-4C7F-BEAA-339CD1D11023}">
      <dgm:prSet/>
      <dgm:spPr/>
      <dgm:t>
        <a:bodyPr/>
        <a:lstStyle/>
        <a:p>
          <a:endParaRPr lang="ru-RU"/>
        </a:p>
      </dgm:t>
    </dgm:pt>
    <dgm:pt modelId="{EA686F68-59C8-4403-A318-740BABA23AA9}" type="sibTrans" cxnId="{219F0394-1BE9-4C7F-BEAA-339CD1D11023}">
      <dgm:prSet/>
      <dgm:spPr/>
      <dgm:t>
        <a:bodyPr/>
        <a:lstStyle/>
        <a:p>
          <a:endParaRPr lang="ru-RU"/>
        </a:p>
      </dgm:t>
    </dgm:pt>
    <dgm:pt modelId="{2C7415ED-9EB1-4283-B38F-A77E2ED31BF5}">
      <dgm:prSet custT="1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2B4AD67A-8403-4A88-A72E-597CFCD8996D}" type="parTrans" cxnId="{0A1FD41A-0B50-4103-A82F-36C6B4877994}">
      <dgm:prSet/>
      <dgm:spPr/>
      <dgm:t>
        <a:bodyPr/>
        <a:lstStyle/>
        <a:p>
          <a:endParaRPr lang="ru-RU"/>
        </a:p>
      </dgm:t>
    </dgm:pt>
    <dgm:pt modelId="{273E7FEB-8204-4150-A0A9-6560B0AD6927}" type="sibTrans" cxnId="{0A1FD41A-0B50-4103-A82F-36C6B4877994}">
      <dgm:prSet/>
      <dgm:spPr/>
      <dgm:t>
        <a:bodyPr/>
        <a:lstStyle/>
        <a:p>
          <a:endParaRPr lang="ru-RU"/>
        </a:p>
      </dgm:t>
    </dgm:pt>
    <dgm:pt modelId="{8323476B-98BE-456B-B103-F44A7BF23798}">
      <dgm:prSet phldrT="[Текст]" custT="1"/>
      <dgm:spPr>
        <a:gradFill flip="none" rotWithShape="0">
          <a:gsLst>
            <a:gs pos="0">
              <a:srgbClr val="63BC5C">
                <a:shade val="30000"/>
                <a:satMod val="115000"/>
              </a:srgbClr>
            </a:gs>
            <a:gs pos="50000">
              <a:srgbClr val="63BC5C">
                <a:shade val="67500"/>
                <a:satMod val="115000"/>
              </a:srgbClr>
            </a:gs>
            <a:gs pos="100000">
              <a:srgbClr val="63BC5C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Информационное направление</a:t>
          </a:r>
          <a:endParaRPr lang="ru-RU" sz="2800" b="1" dirty="0">
            <a:solidFill>
              <a:schemeClr val="tx1"/>
            </a:solidFill>
          </a:endParaRPr>
        </a:p>
      </dgm:t>
    </dgm:pt>
    <dgm:pt modelId="{F4E0990A-2188-4855-AC2C-61BF6491CEB0}" type="sibTrans" cxnId="{31189971-2E3B-4317-ACF2-E4B575484677}">
      <dgm:prSet/>
      <dgm:spPr/>
      <dgm:t>
        <a:bodyPr/>
        <a:lstStyle/>
        <a:p>
          <a:endParaRPr lang="ru-RU"/>
        </a:p>
      </dgm:t>
    </dgm:pt>
    <dgm:pt modelId="{342FB2B2-05A5-48EA-B76D-564BAF568ADC}" type="parTrans" cxnId="{31189971-2E3B-4317-ACF2-E4B575484677}">
      <dgm:prSet/>
      <dgm:spPr/>
      <dgm:t>
        <a:bodyPr/>
        <a:lstStyle/>
        <a:p>
          <a:endParaRPr lang="ru-RU"/>
        </a:p>
      </dgm:t>
    </dgm:pt>
    <dgm:pt modelId="{AA3A031E-C4EB-4245-A2BD-77AA977A1B78}" type="pres">
      <dgm:prSet presAssocID="{713117A7-2DF0-4209-976B-02588B92AFC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EA4303-6891-43FC-99B2-721875B6E692}" type="pres">
      <dgm:prSet presAssocID="{8323476B-98BE-456B-B103-F44A7BF23798}" presName="roof" presStyleLbl="dkBgShp" presStyleIdx="0" presStyleCnt="2" custLinFactNeighborX="-161" custLinFactNeighborY="34416"/>
      <dgm:spPr/>
      <dgm:t>
        <a:bodyPr/>
        <a:lstStyle/>
        <a:p>
          <a:endParaRPr lang="ru-RU"/>
        </a:p>
      </dgm:t>
    </dgm:pt>
    <dgm:pt modelId="{7086F65B-59E1-4168-A982-E1007B874220}" type="pres">
      <dgm:prSet presAssocID="{8323476B-98BE-456B-B103-F44A7BF23798}" presName="pillars" presStyleCnt="0"/>
      <dgm:spPr/>
    </dgm:pt>
    <dgm:pt modelId="{4A4962F0-01A1-4032-9B77-625D617B14FF}" type="pres">
      <dgm:prSet presAssocID="{8323476B-98BE-456B-B103-F44A7BF23798}" presName="pillar1" presStyleLbl="node1" presStyleIdx="0" presStyleCnt="1" custScaleY="68377" custLinFactNeighborX="-161" custLinFactNeighborY="1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23B1A-9AE1-4C36-86C5-D0EFAE493254}" type="pres">
      <dgm:prSet presAssocID="{8323476B-98BE-456B-B103-F44A7BF23798}" presName="base" presStyleLbl="dkBgShp" presStyleIdx="1" presStyleCnt="2" custLinFactY="-42301" custLinFactNeighborX="-161" custLinFactNeighborY="-100000"/>
      <dgm:spPr>
        <a:solidFill>
          <a:srgbClr val="3CA24D"/>
        </a:solidFill>
      </dgm:spPr>
    </dgm:pt>
  </dgm:ptLst>
  <dgm:cxnLst>
    <dgm:cxn modelId="{DD76907A-EE68-4C03-8717-FEE0994805E8}" type="presOf" srcId="{8FC6BC26-3306-45E1-9860-8C3EDF468DC0}" destId="{4A4962F0-01A1-4032-9B77-625D617B14FF}" srcOrd="0" destOrd="0" presId="urn:microsoft.com/office/officeart/2005/8/layout/hList3"/>
    <dgm:cxn modelId="{219F0394-1BE9-4C7F-BEAA-339CD1D11023}" srcId="{8323476B-98BE-456B-B103-F44A7BF23798}" destId="{8FC6BC26-3306-45E1-9860-8C3EDF468DC0}" srcOrd="0" destOrd="0" parTransId="{9F0ADF44-6028-4A16-AE24-79DFAEDEAA66}" sibTransId="{EA686F68-59C8-4403-A318-740BABA23AA9}"/>
    <dgm:cxn modelId="{0A1FD41A-0B50-4103-A82F-36C6B4877994}" srcId="{713117A7-2DF0-4209-976B-02588B92AFCA}" destId="{2C7415ED-9EB1-4283-B38F-A77E2ED31BF5}" srcOrd="1" destOrd="0" parTransId="{2B4AD67A-8403-4A88-A72E-597CFCD8996D}" sibTransId="{273E7FEB-8204-4150-A0A9-6560B0AD6927}"/>
    <dgm:cxn modelId="{31189971-2E3B-4317-ACF2-E4B575484677}" srcId="{713117A7-2DF0-4209-976B-02588B92AFCA}" destId="{8323476B-98BE-456B-B103-F44A7BF23798}" srcOrd="0" destOrd="0" parTransId="{342FB2B2-05A5-48EA-B76D-564BAF568ADC}" sibTransId="{F4E0990A-2188-4855-AC2C-61BF6491CEB0}"/>
    <dgm:cxn modelId="{3688AD8D-4E16-4DA0-BF36-375FA812B1E1}" type="presOf" srcId="{8323476B-98BE-456B-B103-F44A7BF23798}" destId="{8DEA4303-6891-43FC-99B2-721875B6E692}" srcOrd="0" destOrd="0" presId="urn:microsoft.com/office/officeart/2005/8/layout/hList3"/>
    <dgm:cxn modelId="{91194B38-8607-45EA-90FD-79C166765C53}" type="presOf" srcId="{713117A7-2DF0-4209-976B-02588B92AFCA}" destId="{AA3A031E-C4EB-4245-A2BD-77AA977A1B78}" srcOrd="0" destOrd="0" presId="urn:microsoft.com/office/officeart/2005/8/layout/hList3"/>
    <dgm:cxn modelId="{AD33568E-3A5A-4218-803C-09DA6A77D096}" type="presParOf" srcId="{AA3A031E-C4EB-4245-A2BD-77AA977A1B78}" destId="{8DEA4303-6891-43FC-99B2-721875B6E692}" srcOrd="0" destOrd="0" presId="urn:microsoft.com/office/officeart/2005/8/layout/hList3"/>
    <dgm:cxn modelId="{BCC48CB5-3CD8-4834-A7D0-0BCF7293F6EF}" type="presParOf" srcId="{AA3A031E-C4EB-4245-A2BD-77AA977A1B78}" destId="{7086F65B-59E1-4168-A982-E1007B874220}" srcOrd="1" destOrd="0" presId="urn:microsoft.com/office/officeart/2005/8/layout/hList3"/>
    <dgm:cxn modelId="{DDCF2CE8-B8FB-4CBD-9731-DE8FCAA8E6BF}" type="presParOf" srcId="{7086F65B-59E1-4168-A982-E1007B874220}" destId="{4A4962F0-01A1-4032-9B77-625D617B14FF}" srcOrd="0" destOrd="0" presId="urn:microsoft.com/office/officeart/2005/8/layout/hList3"/>
    <dgm:cxn modelId="{2F0A4954-3642-4DE0-97B2-718B46E8F424}" type="presParOf" srcId="{AA3A031E-C4EB-4245-A2BD-77AA977A1B78}" destId="{ECE23B1A-9AE1-4C36-86C5-D0EFAE49325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3117A7-2DF0-4209-976B-02588B92AFC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C6BC26-3306-45E1-9860-8C3EDF468DC0}">
      <dgm:prSet phldrT="[Текст]" custT="1"/>
      <dgm:spPr>
        <a:solidFill>
          <a:srgbClr val="DDE75F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Педагогическая поддержка семьи, оказание адресной помощи</a:t>
          </a:r>
          <a:endParaRPr lang="ru-RU" sz="2000" dirty="0">
            <a:solidFill>
              <a:schemeClr val="tx1"/>
            </a:solidFill>
          </a:endParaRPr>
        </a:p>
      </dgm:t>
    </dgm:pt>
    <dgm:pt modelId="{9F0ADF44-6028-4A16-AE24-79DFAEDEAA66}" type="parTrans" cxnId="{219F0394-1BE9-4C7F-BEAA-339CD1D11023}">
      <dgm:prSet/>
      <dgm:spPr/>
      <dgm:t>
        <a:bodyPr/>
        <a:lstStyle/>
        <a:p>
          <a:endParaRPr lang="ru-RU"/>
        </a:p>
      </dgm:t>
    </dgm:pt>
    <dgm:pt modelId="{EA686F68-59C8-4403-A318-740BABA23AA9}" type="sibTrans" cxnId="{219F0394-1BE9-4C7F-BEAA-339CD1D11023}">
      <dgm:prSet/>
      <dgm:spPr/>
      <dgm:t>
        <a:bodyPr/>
        <a:lstStyle/>
        <a:p>
          <a:endParaRPr lang="ru-RU"/>
        </a:p>
      </dgm:t>
    </dgm:pt>
    <dgm:pt modelId="{2C7415ED-9EB1-4283-B38F-A77E2ED31BF5}">
      <dgm:prSet custT="1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2B4AD67A-8403-4A88-A72E-597CFCD8996D}" type="parTrans" cxnId="{0A1FD41A-0B50-4103-A82F-36C6B4877994}">
      <dgm:prSet/>
      <dgm:spPr/>
      <dgm:t>
        <a:bodyPr/>
        <a:lstStyle/>
        <a:p>
          <a:endParaRPr lang="ru-RU"/>
        </a:p>
      </dgm:t>
    </dgm:pt>
    <dgm:pt modelId="{273E7FEB-8204-4150-A0A9-6560B0AD6927}" type="sibTrans" cxnId="{0A1FD41A-0B50-4103-A82F-36C6B4877994}">
      <dgm:prSet/>
      <dgm:spPr/>
      <dgm:t>
        <a:bodyPr/>
        <a:lstStyle/>
        <a:p>
          <a:endParaRPr lang="ru-RU"/>
        </a:p>
      </dgm:t>
    </dgm:pt>
    <dgm:pt modelId="{8323476B-98BE-456B-B103-F44A7BF23798}">
      <dgm:prSet phldrT="[Текст]" custT="1"/>
      <dgm:spPr>
        <a:gradFill flip="none" rotWithShape="0">
          <a:gsLst>
            <a:gs pos="0">
              <a:srgbClr val="63BC5C">
                <a:shade val="30000"/>
                <a:satMod val="115000"/>
              </a:srgbClr>
            </a:gs>
            <a:gs pos="50000">
              <a:srgbClr val="63BC5C">
                <a:shade val="67500"/>
                <a:satMod val="115000"/>
              </a:srgbClr>
            </a:gs>
            <a:gs pos="100000">
              <a:srgbClr val="63BC5C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Консультативное направление</a:t>
          </a:r>
          <a:endParaRPr lang="ru-RU" sz="2800" b="1" dirty="0">
            <a:solidFill>
              <a:schemeClr val="tx1"/>
            </a:solidFill>
          </a:endParaRPr>
        </a:p>
      </dgm:t>
    </dgm:pt>
    <dgm:pt modelId="{F4E0990A-2188-4855-AC2C-61BF6491CEB0}" type="sibTrans" cxnId="{31189971-2E3B-4317-ACF2-E4B575484677}">
      <dgm:prSet/>
      <dgm:spPr/>
      <dgm:t>
        <a:bodyPr/>
        <a:lstStyle/>
        <a:p>
          <a:endParaRPr lang="ru-RU"/>
        </a:p>
      </dgm:t>
    </dgm:pt>
    <dgm:pt modelId="{342FB2B2-05A5-48EA-B76D-564BAF568ADC}" type="parTrans" cxnId="{31189971-2E3B-4317-ACF2-E4B575484677}">
      <dgm:prSet/>
      <dgm:spPr/>
      <dgm:t>
        <a:bodyPr/>
        <a:lstStyle/>
        <a:p>
          <a:endParaRPr lang="ru-RU"/>
        </a:p>
      </dgm:t>
    </dgm:pt>
    <dgm:pt modelId="{AA3A031E-C4EB-4245-A2BD-77AA977A1B78}" type="pres">
      <dgm:prSet presAssocID="{713117A7-2DF0-4209-976B-02588B92AFC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EA4303-6891-43FC-99B2-721875B6E692}" type="pres">
      <dgm:prSet presAssocID="{8323476B-98BE-456B-B103-F44A7BF23798}" presName="roof" presStyleLbl="dkBgShp" presStyleIdx="0" presStyleCnt="2" custLinFactNeighborY="84612"/>
      <dgm:spPr/>
      <dgm:t>
        <a:bodyPr/>
        <a:lstStyle/>
        <a:p>
          <a:endParaRPr lang="ru-RU"/>
        </a:p>
      </dgm:t>
    </dgm:pt>
    <dgm:pt modelId="{7086F65B-59E1-4168-A982-E1007B874220}" type="pres">
      <dgm:prSet presAssocID="{8323476B-98BE-456B-B103-F44A7BF23798}" presName="pillars" presStyleCnt="0"/>
      <dgm:spPr/>
    </dgm:pt>
    <dgm:pt modelId="{4A4962F0-01A1-4032-9B77-625D617B14FF}" type="pres">
      <dgm:prSet presAssocID="{8323476B-98BE-456B-B103-F44A7BF23798}" presName="pillar1" presStyleLbl="node1" presStyleIdx="0" presStyleCnt="1" custScaleY="62626" custLinFactNeighborY="22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23B1A-9AE1-4C36-86C5-D0EFAE493254}" type="pres">
      <dgm:prSet presAssocID="{8323476B-98BE-456B-B103-F44A7BF23798}" presName="base" presStyleLbl="dkBgShp" presStyleIdx="1" presStyleCnt="2" custLinFactNeighborX="-885" custLinFactNeighborY="49390"/>
      <dgm:spPr>
        <a:solidFill>
          <a:srgbClr val="3CA24D"/>
        </a:solidFill>
      </dgm:spPr>
    </dgm:pt>
  </dgm:ptLst>
  <dgm:cxnLst>
    <dgm:cxn modelId="{219F0394-1BE9-4C7F-BEAA-339CD1D11023}" srcId="{8323476B-98BE-456B-B103-F44A7BF23798}" destId="{8FC6BC26-3306-45E1-9860-8C3EDF468DC0}" srcOrd="0" destOrd="0" parTransId="{9F0ADF44-6028-4A16-AE24-79DFAEDEAA66}" sibTransId="{EA686F68-59C8-4403-A318-740BABA23AA9}"/>
    <dgm:cxn modelId="{4C265DE8-FF73-42EF-BE11-9A5F3FCF8692}" type="presOf" srcId="{8323476B-98BE-456B-B103-F44A7BF23798}" destId="{8DEA4303-6891-43FC-99B2-721875B6E692}" srcOrd="0" destOrd="0" presId="urn:microsoft.com/office/officeart/2005/8/layout/hList3"/>
    <dgm:cxn modelId="{0A1FD41A-0B50-4103-A82F-36C6B4877994}" srcId="{713117A7-2DF0-4209-976B-02588B92AFCA}" destId="{2C7415ED-9EB1-4283-B38F-A77E2ED31BF5}" srcOrd="1" destOrd="0" parTransId="{2B4AD67A-8403-4A88-A72E-597CFCD8996D}" sibTransId="{273E7FEB-8204-4150-A0A9-6560B0AD6927}"/>
    <dgm:cxn modelId="{835432E7-E536-49C2-8A7F-8A7A94D9CE6A}" type="presOf" srcId="{8FC6BC26-3306-45E1-9860-8C3EDF468DC0}" destId="{4A4962F0-01A1-4032-9B77-625D617B14FF}" srcOrd="0" destOrd="0" presId="urn:microsoft.com/office/officeart/2005/8/layout/hList3"/>
    <dgm:cxn modelId="{31189971-2E3B-4317-ACF2-E4B575484677}" srcId="{713117A7-2DF0-4209-976B-02588B92AFCA}" destId="{8323476B-98BE-456B-B103-F44A7BF23798}" srcOrd="0" destOrd="0" parTransId="{342FB2B2-05A5-48EA-B76D-564BAF568ADC}" sibTransId="{F4E0990A-2188-4855-AC2C-61BF6491CEB0}"/>
    <dgm:cxn modelId="{24AA6792-9BC0-4E64-8305-146C911E5579}" type="presOf" srcId="{713117A7-2DF0-4209-976B-02588B92AFCA}" destId="{AA3A031E-C4EB-4245-A2BD-77AA977A1B78}" srcOrd="0" destOrd="0" presId="urn:microsoft.com/office/officeart/2005/8/layout/hList3"/>
    <dgm:cxn modelId="{976A9BF8-481C-41E4-99D7-E1CCEBCCA5D0}" type="presParOf" srcId="{AA3A031E-C4EB-4245-A2BD-77AA977A1B78}" destId="{8DEA4303-6891-43FC-99B2-721875B6E692}" srcOrd="0" destOrd="0" presId="urn:microsoft.com/office/officeart/2005/8/layout/hList3"/>
    <dgm:cxn modelId="{622468DC-3C40-4497-989B-1E4FAFBA5D01}" type="presParOf" srcId="{AA3A031E-C4EB-4245-A2BD-77AA977A1B78}" destId="{7086F65B-59E1-4168-A982-E1007B874220}" srcOrd="1" destOrd="0" presId="urn:microsoft.com/office/officeart/2005/8/layout/hList3"/>
    <dgm:cxn modelId="{0FEC488C-F481-4238-9CAD-1D8AF38EE6A9}" type="presParOf" srcId="{7086F65B-59E1-4168-A982-E1007B874220}" destId="{4A4962F0-01A1-4032-9B77-625D617B14FF}" srcOrd="0" destOrd="0" presId="urn:microsoft.com/office/officeart/2005/8/layout/hList3"/>
    <dgm:cxn modelId="{6E3A1B46-19ED-4C32-9184-0937A8F43618}" type="presParOf" srcId="{AA3A031E-C4EB-4245-A2BD-77AA977A1B78}" destId="{ECE23B1A-9AE1-4C36-86C5-D0EFAE49325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3117A7-2DF0-4209-976B-02588B92AFC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C6BC26-3306-45E1-9860-8C3EDF468DC0}">
      <dgm:prSet phldrT="[Текст]" custT="1"/>
      <dgm:spPr>
        <a:solidFill>
          <a:srgbClr val="DDE75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</a:rPr>
            <a:t>Педагогическое партнерство с семьей,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</a:rPr>
            <a:t>вовлечение  родителей в совместную деятельность</a:t>
          </a:r>
          <a:endParaRPr lang="ru-RU" sz="2000" dirty="0">
            <a:solidFill>
              <a:schemeClr val="tx1"/>
            </a:solidFill>
          </a:endParaRPr>
        </a:p>
      </dgm:t>
    </dgm:pt>
    <dgm:pt modelId="{9F0ADF44-6028-4A16-AE24-79DFAEDEAA66}" type="parTrans" cxnId="{219F0394-1BE9-4C7F-BEAA-339CD1D11023}">
      <dgm:prSet/>
      <dgm:spPr/>
      <dgm:t>
        <a:bodyPr/>
        <a:lstStyle/>
        <a:p>
          <a:endParaRPr lang="ru-RU"/>
        </a:p>
      </dgm:t>
    </dgm:pt>
    <dgm:pt modelId="{EA686F68-59C8-4403-A318-740BABA23AA9}" type="sibTrans" cxnId="{219F0394-1BE9-4C7F-BEAA-339CD1D11023}">
      <dgm:prSet/>
      <dgm:spPr/>
      <dgm:t>
        <a:bodyPr/>
        <a:lstStyle/>
        <a:p>
          <a:endParaRPr lang="ru-RU"/>
        </a:p>
      </dgm:t>
    </dgm:pt>
    <dgm:pt modelId="{2C7415ED-9EB1-4283-B38F-A77E2ED31BF5}">
      <dgm:prSet custT="1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2B4AD67A-8403-4A88-A72E-597CFCD8996D}" type="parTrans" cxnId="{0A1FD41A-0B50-4103-A82F-36C6B4877994}">
      <dgm:prSet/>
      <dgm:spPr/>
      <dgm:t>
        <a:bodyPr/>
        <a:lstStyle/>
        <a:p>
          <a:endParaRPr lang="ru-RU"/>
        </a:p>
      </dgm:t>
    </dgm:pt>
    <dgm:pt modelId="{273E7FEB-8204-4150-A0A9-6560B0AD6927}" type="sibTrans" cxnId="{0A1FD41A-0B50-4103-A82F-36C6B4877994}">
      <dgm:prSet/>
      <dgm:spPr/>
      <dgm:t>
        <a:bodyPr/>
        <a:lstStyle/>
        <a:p>
          <a:endParaRPr lang="ru-RU"/>
        </a:p>
      </dgm:t>
    </dgm:pt>
    <dgm:pt modelId="{8323476B-98BE-456B-B103-F44A7BF23798}">
      <dgm:prSet phldrT="[Текст]" custT="1"/>
      <dgm:spPr>
        <a:gradFill flip="none" rotWithShape="0">
          <a:gsLst>
            <a:gs pos="0">
              <a:srgbClr val="63BC5C">
                <a:shade val="30000"/>
                <a:satMod val="115000"/>
              </a:srgbClr>
            </a:gs>
            <a:gs pos="50000">
              <a:srgbClr val="63BC5C">
                <a:shade val="67500"/>
                <a:satMod val="115000"/>
              </a:srgbClr>
            </a:gs>
            <a:gs pos="100000">
              <a:srgbClr val="63BC5C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Интегративное направление</a:t>
          </a:r>
          <a:endParaRPr lang="ru-RU" sz="2800" b="1" dirty="0">
            <a:solidFill>
              <a:schemeClr val="tx1"/>
            </a:solidFill>
          </a:endParaRPr>
        </a:p>
      </dgm:t>
    </dgm:pt>
    <dgm:pt modelId="{F4E0990A-2188-4855-AC2C-61BF6491CEB0}" type="sibTrans" cxnId="{31189971-2E3B-4317-ACF2-E4B575484677}">
      <dgm:prSet/>
      <dgm:spPr/>
      <dgm:t>
        <a:bodyPr/>
        <a:lstStyle/>
        <a:p>
          <a:endParaRPr lang="ru-RU"/>
        </a:p>
      </dgm:t>
    </dgm:pt>
    <dgm:pt modelId="{342FB2B2-05A5-48EA-B76D-564BAF568ADC}" type="parTrans" cxnId="{31189971-2E3B-4317-ACF2-E4B575484677}">
      <dgm:prSet/>
      <dgm:spPr/>
      <dgm:t>
        <a:bodyPr/>
        <a:lstStyle/>
        <a:p>
          <a:endParaRPr lang="ru-RU"/>
        </a:p>
      </dgm:t>
    </dgm:pt>
    <dgm:pt modelId="{AA3A031E-C4EB-4245-A2BD-77AA977A1B78}" type="pres">
      <dgm:prSet presAssocID="{713117A7-2DF0-4209-976B-02588B92AFC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EA4303-6891-43FC-99B2-721875B6E692}" type="pres">
      <dgm:prSet presAssocID="{8323476B-98BE-456B-B103-F44A7BF23798}" presName="roof" presStyleLbl="dkBgShp" presStyleIdx="0" presStyleCnt="2" custLinFactNeighborY="-57122"/>
      <dgm:spPr/>
      <dgm:t>
        <a:bodyPr/>
        <a:lstStyle/>
        <a:p>
          <a:endParaRPr lang="ru-RU"/>
        </a:p>
      </dgm:t>
    </dgm:pt>
    <dgm:pt modelId="{7086F65B-59E1-4168-A982-E1007B874220}" type="pres">
      <dgm:prSet presAssocID="{8323476B-98BE-456B-B103-F44A7BF23798}" presName="pillars" presStyleCnt="0"/>
      <dgm:spPr/>
    </dgm:pt>
    <dgm:pt modelId="{4A4962F0-01A1-4032-9B77-625D617B14FF}" type="pres">
      <dgm:prSet presAssocID="{8323476B-98BE-456B-B103-F44A7BF23798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23B1A-9AE1-4C36-86C5-D0EFAE493254}" type="pres">
      <dgm:prSet presAssocID="{8323476B-98BE-456B-B103-F44A7BF23798}" presName="base" presStyleLbl="dkBgShp" presStyleIdx="1" presStyleCnt="2"/>
      <dgm:spPr>
        <a:solidFill>
          <a:srgbClr val="3CA24D"/>
        </a:solidFill>
      </dgm:spPr>
    </dgm:pt>
  </dgm:ptLst>
  <dgm:cxnLst>
    <dgm:cxn modelId="{219F0394-1BE9-4C7F-BEAA-339CD1D11023}" srcId="{8323476B-98BE-456B-B103-F44A7BF23798}" destId="{8FC6BC26-3306-45E1-9860-8C3EDF468DC0}" srcOrd="0" destOrd="0" parTransId="{9F0ADF44-6028-4A16-AE24-79DFAEDEAA66}" sibTransId="{EA686F68-59C8-4403-A318-740BABA23AA9}"/>
    <dgm:cxn modelId="{0A1FD41A-0B50-4103-A82F-36C6B4877994}" srcId="{713117A7-2DF0-4209-976B-02588B92AFCA}" destId="{2C7415ED-9EB1-4283-B38F-A77E2ED31BF5}" srcOrd="1" destOrd="0" parTransId="{2B4AD67A-8403-4A88-A72E-597CFCD8996D}" sibTransId="{273E7FEB-8204-4150-A0A9-6560B0AD6927}"/>
    <dgm:cxn modelId="{6E769C60-0214-4B76-A152-52A350B4A6DA}" type="presOf" srcId="{8323476B-98BE-456B-B103-F44A7BF23798}" destId="{8DEA4303-6891-43FC-99B2-721875B6E692}" srcOrd="0" destOrd="0" presId="urn:microsoft.com/office/officeart/2005/8/layout/hList3"/>
    <dgm:cxn modelId="{31189971-2E3B-4317-ACF2-E4B575484677}" srcId="{713117A7-2DF0-4209-976B-02588B92AFCA}" destId="{8323476B-98BE-456B-B103-F44A7BF23798}" srcOrd="0" destOrd="0" parTransId="{342FB2B2-05A5-48EA-B76D-564BAF568ADC}" sibTransId="{F4E0990A-2188-4855-AC2C-61BF6491CEB0}"/>
    <dgm:cxn modelId="{48EB1F96-D6B0-44B5-8C6E-88D41F834899}" type="presOf" srcId="{713117A7-2DF0-4209-976B-02588B92AFCA}" destId="{AA3A031E-C4EB-4245-A2BD-77AA977A1B78}" srcOrd="0" destOrd="0" presId="urn:microsoft.com/office/officeart/2005/8/layout/hList3"/>
    <dgm:cxn modelId="{95CC9ED1-258F-4F87-9F0A-2BC38F8AC3C1}" type="presOf" srcId="{8FC6BC26-3306-45E1-9860-8C3EDF468DC0}" destId="{4A4962F0-01A1-4032-9B77-625D617B14FF}" srcOrd="0" destOrd="0" presId="urn:microsoft.com/office/officeart/2005/8/layout/hList3"/>
    <dgm:cxn modelId="{5F976AB0-F263-4760-9826-442F360746F2}" type="presParOf" srcId="{AA3A031E-C4EB-4245-A2BD-77AA977A1B78}" destId="{8DEA4303-6891-43FC-99B2-721875B6E692}" srcOrd="0" destOrd="0" presId="urn:microsoft.com/office/officeart/2005/8/layout/hList3"/>
    <dgm:cxn modelId="{85A60993-6280-4A02-B7C7-CB474125CE49}" type="presParOf" srcId="{AA3A031E-C4EB-4245-A2BD-77AA977A1B78}" destId="{7086F65B-59E1-4168-A982-E1007B874220}" srcOrd="1" destOrd="0" presId="urn:microsoft.com/office/officeart/2005/8/layout/hList3"/>
    <dgm:cxn modelId="{3F41B5F8-D563-444F-BFCD-7774422C20A8}" type="presParOf" srcId="{7086F65B-59E1-4168-A982-E1007B874220}" destId="{4A4962F0-01A1-4032-9B77-625D617B14FF}" srcOrd="0" destOrd="0" presId="urn:microsoft.com/office/officeart/2005/8/layout/hList3"/>
    <dgm:cxn modelId="{82DDEF15-188A-4B0C-B63B-3ACE641D4496}" type="presParOf" srcId="{AA3A031E-C4EB-4245-A2BD-77AA977A1B78}" destId="{ECE23B1A-9AE1-4C36-86C5-D0EFAE49325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9144000" cy="2118995"/>
          </a:xfrm>
          <a:custGeom>
            <a:avLst/>
            <a:gdLst/>
            <a:ahLst/>
            <a:cxnLst/>
            <a:rect l="l" t="t" r="r" b="b"/>
            <a:pathLst>
              <a:path w="9144000" h="2118995">
                <a:moveTo>
                  <a:pt x="9144000" y="0"/>
                </a:moveTo>
                <a:lnTo>
                  <a:pt x="0" y="0"/>
                </a:lnTo>
                <a:lnTo>
                  <a:pt x="0" y="2118657"/>
                </a:lnTo>
                <a:lnTo>
                  <a:pt x="141279" y="2049962"/>
                </a:lnTo>
                <a:lnTo>
                  <a:pt x="282562" y="1983435"/>
                </a:lnTo>
                <a:lnTo>
                  <a:pt x="423848" y="1919075"/>
                </a:lnTo>
                <a:lnTo>
                  <a:pt x="565139" y="1856882"/>
                </a:lnTo>
                <a:lnTo>
                  <a:pt x="706434" y="1796854"/>
                </a:lnTo>
                <a:lnTo>
                  <a:pt x="847732" y="1738993"/>
                </a:lnTo>
                <a:lnTo>
                  <a:pt x="989035" y="1683296"/>
                </a:lnTo>
                <a:lnTo>
                  <a:pt x="1130341" y="1629764"/>
                </a:lnTo>
                <a:lnTo>
                  <a:pt x="1271651" y="1578397"/>
                </a:lnTo>
                <a:lnTo>
                  <a:pt x="1412965" y="1529193"/>
                </a:lnTo>
                <a:lnTo>
                  <a:pt x="1554283" y="1482152"/>
                </a:lnTo>
                <a:lnTo>
                  <a:pt x="1695605" y="1437275"/>
                </a:lnTo>
                <a:lnTo>
                  <a:pt x="1836930" y="1394560"/>
                </a:lnTo>
                <a:lnTo>
                  <a:pt x="1978260" y="1354007"/>
                </a:lnTo>
                <a:lnTo>
                  <a:pt x="2119593" y="1315615"/>
                </a:lnTo>
                <a:lnTo>
                  <a:pt x="2260930" y="1279385"/>
                </a:lnTo>
                <a:lnTo>
                  <a:pt x="2402271" y="1245315"/>
                </a:lnTo>
                <a:lnTo>
                  <a:pt x="2543616" y="1213405"/>
                </a:lnTo>
                <a:lnTo>
                  <a:pt x="2684965" y="1183656"/>
                </a:lnTo>
                <a:lnTo>
                  <a:pt x="2826318" y="1156065"/>
                </a:lnTo>
                <a:lnTo>
                  <a:pt x="2967674" y="1130633"/>
                </a:lnTo>
                <a:lnTo>
                  <a:pt x="3109035" y="1107359"/>
                </a:lnTo>
                <a:lnTo>
                  <a:pt x="3250399" y="1086244"/>
                </a:lnTo>
                <a:lnTo>
                  <a:pt x="3391767" y="1067286"/>
                </a:lnTo>
                <a:lnTo>
                  <a:pt x="3533139" y="1050484"/>
                </a:lnTo>
                <a:lnTo>
                  <a:pt x="3674515" y="1035840"/>
                </a:lnTo>
                <a:lnTo>
                  <a:pt x="3815895" y="1023351"/>
                </a:lnTo>
                <a:lnTo>
                  <a:pt x="3957278" y="1013018"/>
                </a:lnTo>
                <a:lnTo>
                  <a:pt x="4098666" y="1004840"/>
                </a:lnTo>
                <a:lnTo>
                  <a:pt x="4240057" y="998817"/>
                </a:lnTo>
                <a:lnTo>
                  <a:pt x="4381452" y="994948"/>
                </a:lnTo>
                <a:lnTo>
                  <a:pt x="4522851" y="993233"/>
                </a:lnTo>
                <a:lnTo>
                  <a:pt x="9144000" y="993140"/>
                </a:lnTo>
                <a:lnTo>
                  <a:pt x="9144000" y="0"/>
                </a:lnTo>
                <a:close/>
              </a:path>
              <a:path w="9144000" h="2118995">
                <a:moveTo>
                  <a:pt x="9144000" y="993140"/>
                </a:moveTo>
                <a:lnTo>
                  <a:pt x="4569985" y="993140"/>
                </a:lnTo>
                <a:lnTo>
                  <a:pt x="4617119" y="993286"/>
                </a:lnTo>
                <a:lnTo>
                  <a:pt x="4758525" y="995160"/>
                </a:lnTo>
                <a:lnTo>
                  <a:pt x="4899934" y="999186"/>
                </a:lnTo>
                <a:lnTo>
                  <a:pt x="5041347" y="1005364"/>
                </a:lnTo>
                <a:lnTo>
                  <a:pt x="5182764" y="1013694"/>
                </a:lnTo>
                <a:lnTo>
                  <a:pt x="5324185" y="1024175"/>
                </a:lnTo>
                <a:lnTo>
                  <a:pt x="5465610" y="1036807"/>
                </a:lnTo>
                <a:lnTo>
                  <a:pt x="5607038" y="1051589"/>
                </a:lnTo>
                <a:lnTo>
                  <a:pt x="5748470" y="1068521"/>
                </a:lnTo>
                <a:lnTo>
                  <a:pt x="5889907" y="1087602"/>
                </a:lnTo>
                <a:lnTo>
                  <a:pt x="6031347" y="1108833"/>
                </a:lnTo>
                <a:lnTo>
                  <a:pt x="6172791" y="1132211"/>
                </a:lnTo>
                <a:lnTo>
                  <a:pt x="6314238" y="1157738"/>
                </a:lnTo>
                <a:lnTo>
                  <a:pt x="6455690" y="1185413"/>
                </a:lnTo>
                <a:lnTo>
                  <a:pt x="6597145" y="1215234"/>
                </a:lnTo>
                <a:lnTo>
                  <a:pt x="6738605" y="1247202"/>
                </a:lnTo>
                <a:lnTo>
                  <a:pt x="6880068" y="1281317"/>
                </a:lnTo>
                <a:lnTo>
                  <a:pt x="7021535" y="1317577"/>
                </a:lnTo>
                <a:lnTo>
                  <a:pt x="7163006" y="1355982"/>
                </a:lnTo>
                <a:lnTo>
                  <a:pt x="7304480" y="1396532"/>
                </a:lnTo>
                <a:lnTo>
                  <a:pt x="7445959" y="1439227"/>
                </a:lnTo>
                <a:lnTo>
                  <a:pt x="7587441" y="1484065"/>
                </a:lnTo>
                <a:lnTo>
                  <a:pt x="7728927" y="1531047"/>
                </a:lnTo>
                <a:lnTo>
                  <a:pt x="7870417" y="1580172"/>
                </a:lnTo>
                <a:lnTo>
                  <a:pt x="8011911" y="1631440"/>
                </a:lnTo>
                <a:lnTo>
                  <a:pt x="8153409" y="1684849"/>
                </a:lnTo>
                <a:lnTo>
                  <a:pt x="8294910" y="1740400"/>
                </a:lnTo>
                <a:lnTo>
                  <a:pt x="8436415" y="1798093"/>
                </a:lnTo>
                <a:lnTo>
                  <a:pt x="8577925" y="1857926"/>
                </a:lnTo>
                <a:lnTo>
                  <a:pt x="8719438" y="1919899"/>
                </a:lnTo>
                <a:lnTo>
                  <a:pt x="8860954" y="1984013"/>
                </a:lnTo>
                <a:lnTo>
                  <a:pt x="9002475" y="2050265"/>
                </a:lnTo>
                <a:lnTo>
                  <a:pt x="9144000" y="2118657"/>
                </a:lnTo>
                <a:lnTo>
                  <a:pt x="9144000" y="993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9144000" cy="1907539"/>
          </a:xfrm>
          <a:custGeom>
            <a:avLst/>
            <a:gdLst/>
            <a:ahLst/>
            <a:cxnLst/>
            <a:rect l="l" t="t" r="r" b="b"/>
            <a:pathLst>
              <a:path w="9144000" h="1907539">
                <a:moveTo>
                  <a:pt x="9144000" y="0"/>
                </a:moveTo>
                <a:lnTo>
                  <a:pt x="0" y="0"/>
                </a:lnTo>
                <a:lnTo>
                  <a:pt x="0" y="1907164"/>
                </a:lnTo>
                <a:lnTo>
                  <a:pt x="190335" y="1822069"/>
                </a:lnTo>
                <a:lnTo>
                  <a:pt x="380677" y="1740612"/>
                </a:lnTo>
                <a:lnTo>
                  <a:pt x="571026" y="1662790"/>
                </a:lnTo>
                <a:lnTo>
                  <a:pt x="761383" y="1588603"/>
                </a:lnTo>
                <a:lnTo>
                  <a:pt x="951746" y="1518050"/>
                </a:lnTo>
                <a:lnTo>
                  <a:pt x="1142117" y="1451129"/>
                </a:lnTo>
                <a:lnTo>
                  <a:pt x="1332494" y="1387840"/>
                </a:lnTo>
                <a:lnTo>
                  <a:pt x="1522879" y="1328182"/>
                </a:lnTo>
                <a:lnTo>
                  <a:pt x="1713270" y="1272154"/>
                </a:lnTo>
                <a:lnTo>
                  <a:pt x="1903669" y="1219754"/>
                </a:lnTo>
                <a:lnTo>
                  <a:pt x="2094074" y="1170982"/>
                </a:lnTo>
                <a:lnTo>
                  <a:pt x="2284487" y="1125836"/>
                </a:lnTo>
                <a:lnTo>
                  <a:pt x="2474906" y="1084315"/>
                </a:lnTo>
                <a:lnTo>
                  <a:pt x="2665333" y="1046420"/>
                </a:lnTo>
                <a:lnTo>
                  <a:pt x="2855767" y="1012147"/>
                </a:lnTo>
                <a:lnTo>
                  <a:pt x="3046207" y="981497"/>
                </a:lnTo>
                <a:lnTo>
                  <a:pt x="3236655" y="954469"/>
                </a:lnTo>
                <a:lnTo>
                  <a:pt x="3427110" y="931061"/>
                </a:lnTo>
                <a:lnTo>
                  <a:pt x="3617571" y="911272"/>
                </a:lnTo>
                <a:lnTo>
                  <a:pt x="3808040" y="895101"/>
                </a:lnTo>
                <a:lnTo>
                  <a:pt x="3998516" y="882548"/>
                </a:lnTo>
                <a:lnTo>
                  <a:pt x="4188999" y="873611"/>
                </a:lnTo>
                <a:lnTo>
                  <a:pt x="4379488" y="868289"/>
                </a:lnTo>
                <a:lnTo>
                  <a:pt x="9144000" y="866581"/>
                </a:lnTo>
                <a:lnTo>
                  <a:pt x="9144000" y="0"/>
                </a:lnTo>
                <a:close/>
              </a:path>
              <a:path w="9144000" h="1907539">
                <a:moveTo>
                  <a:pt x="9144000" y="866581"/>
                </a:moveTo>
                <a:lnTo>
                  <a:pt x="4569985" y="866581"/>
                </a:lnTo>
                <a:lnTo>
                  <a:pt x="4760489" y="868487"/>
                </a:lnTo>
                <a:lnTo>
                  <a:pt x="4950999" y="874004"/>
                </a:lnTo>
                <a:lnTo>
                  <a:pt x="5141517" y="883133"/>
                </a:lnTo>
                <a:lnTo>
                  <a:pt x="5332042" y="895871"/>
                </a:lnTo>
                <a:lnTo>
                  <a:pt x="5522573" y="912219"/>
                </a:lnTo>
                <a:lnTo>
                  <a:pt x="5713112" y="932175"/>
                </a:lnTo>
                <a:lnTo>
                  <a:pt x="5903658" y="955737"/>
                </a:lnTo>
                <a:lnTo>
                  <a:pt x="6094210" y="982906"/>
                </a:lnTo>
                <a:lnTo>
                  <a:pt x="6284770" y="1013679"/>
                </a:lnTo>
                <a:lnTo>
                  <a:pt x="6475336" y="1048056"/>
                </a:lnTo>
                <a:lnTo>
                  <a:pt x="6665910" y="1086036"/>
                </a:lnTo>
                <a:lnTo>
                  <a:pt x="6856490" y="1127618"/>
                </a:lnTo>
                <a:lnTo>
                  <a:pt x="7047078" y="1172801"/>
                </a:lnTo>
                <a:lnTo>
                  <a:pt x="7237672" y="1221583"/>
                </a:lnTo>
                <a:lnTo>
                  <a:pt x="7428274" y="1273964"/>
                </a:lnTo>
                <a:lnTo>
                  <a:pt x="7618882" y="1329943"/>
                </a:lnTo>
                <a:lnTo>
                  <a:pt x="7809497" y="1389518"/>
                </a:lnTo>
                <a:lnTo>
                  <a:pt x="8000120" y="1452689"/>
                </a:lnTo>
                <a:lnTo>
                  <a:pt x="8190749" y="1519454"/>
                </a:lnTo>
                <a:lnTo>
                  <a:pt x="8381385" y="1589813"/>
                </a:lnTo>
                <a:lnTo>
                  <a:pt x="8572028" y="1663765"/>
                </a:lnTo>
                <a:lnTo>
                  <a:pt x="8762678" y="1741308"/>
                </a:lnTo>
                <a:lnTo>
                  <a:pt x="8953335" y="1822441"/>
                </a:lnTo>
                <a:lnTo>
                  <a:pt x="9144000" y="1907164"/>
                </a:lnTo>
                <a:lnTo>
                  <a:pt x="9144000" y="866581"/>
                </a:lnTo>
                <a:close/>
              </a:path>
            </a:pathLst>
          </a:custGeom>
          <a:solidFill>
            <a:srgbClr val="AFCA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6.jpeg"/><Relationship Id="rId7" Type="http://schemas.openxmlformats.org/officeDocument/2006/relationships/diagramData" Target="../diagrams/data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microsoft.com/office/2007/relationships/diagramDrawing" Target="../diagrams/drawing2.xml"/><Relationship Id="rId5" Type="http://schemas.openxmlformats.org/officeDocument/2006/relationships/image" Target="../media/image28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7.png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image" Target="../media/image3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image" Target="../media/image29.png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7" y="-112734"/>
            <a:ext cx="9144000" cy="211865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96087" y="525415"/>
            <a:ext cx="9081972" cy="6332314"/>
            <a:chOff x="62022" y="525685"/>
            <a:chExt cx="9081972" cy="6332314"/>
          </a:xfrm>
        </p:grpSpPr>
        <p:pic>
          <p:nvPicPr>
            <p:cNvPr id="7" name="object 7"/>
            <p:cNvPicPr/>
            <p:nvPr/>
          </p:nvPicPr>
          <p:blipFill rotWithShape="1">
            <a:blip r:embed="rId4" cstate="print"/>
            <a:srcRect l="-181" t="7007" r="-1"/>
            <a:stretch/>
          </p:blipFill>
          <p:spPr>
            <a:xfrm>
              <a:off x="4690335" y="3505470"/>
              <a:ext cx="4453659" cy="335252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04921" y="1587470"/>
              <a:ext cx="8526293" cy="1817373"/>
            </a:xfrm>
            <a:prstGeom prst="roundRect">
              <a:avLst/>
            </a:prstGeom>
            <a:solidFill>
              <a:schemeClr val="bg1">
                <a:lumMod val="50000"/>
                <a:alpha val="48999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ru-RU" sz="3200" b="1" dirty="0" smtClean="0">
                  <a:ln w="19050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</a:rPr>
                <a:t>ФОРМИРОВАНИЕ ФИНАНСОВОЙ ГРАМОТНОСТИ УЧАСТНИКОВ ОБРАЗОВАТЕЛЬНЫХ ОТНОШЕНИЙ</a:t>
              </a:r>
              <a:endParaRPr sz="32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022" y="525685"/>
              <a:ext cx="499835" cy="10205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640" y="917460"/>
              <a:ext cx="7251" cy="698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54149" y="91875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044" y="0"/>
                  </a:moveTo>
                  <a:lnTo>
                    <a:pt x="1320" y="0"/>
                  </a:lnTo>
                  <a:lnTo>
                    <a:pt x="584" y="0"/>
                  </a:lnTo>
                  <a:lnTo>
                    <a:pt x="0" y="571"/>
                  </a:lnTo>
                  <a:lnTo>
                    <a:pt x="0" y="1993"/>
                  </a:lnTo>
                  <a:lnTo>
                    <a:pt x="584" y="2565"/>
                  </a:lnTo>
                  <a:lnTo>
                    <a:pt x="2044" y="2565"/>
                  </a:lnTo>
                  <a:lnTo>
                    <a:pt x="2641" y="1993"/>
                  </a:lnTo>
                  <a:lnTo>
                    <a:pt x="2641" y="571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8426" y="914497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5626" y="0"/>
                  </a:moveTo>
                  <a:lnTo>
                    <a:pt x="3632" y="0"/>
                  </a:lnTo>
                  <a:lnTo>
                    <a:pt x="1625" y="0"/>
                  </a:lnTo>
                  <a:lnTo>
                    <a:pt x="0" y="1574"/>
                  </a:lnTo>
                  <a:lnTo>
                    <a:pt x="0" y="5410"/>
                  </a:lnTo>
                  <a:lnTo>
                    <a:pt x="1625" y="6972"/>
                  </a:lnTo>
                  <a:lnTo>
                    <a:pt x="5626" y="6972"/>
                  </a:lnTo>
                  <a:lnTo>
                    <a:pt x="7264" y="5410"/>
                  </a:lnTo>
                  <a:lnTo>
                    <a:pt x="7264" y="1574"/>
                  </a:lnTo>
                  <a:lnTo>
                    <a:pt x="5626" y="0"/>
                  </a:lnTo>
                  <a:close/>
                </a:path>
              </a:pathLst>
            </a:custGeom>
            <a:solidFill>
              <a:srgbClr val="D5D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8426" y="914497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3632" y="0"/>
                  </a:moveTo>
                  <a:lnTo>
                    <a:pt x="5626" y="0"/>
                  </a:lnTo>
                  <a:lnTo>
                    <a:pt x="7264" y="1574"/>
                  </a:lnTo>
                  <a:lnTo>
                    <a:pt x="7264" y="3492"/>
                  </a:lnTo>
                  <a:lnTo>
                    <a:pt x="7264" y="5410"/>
                  </a:lnTo>
                  <a:lnTo>
                    <a:pt x="5626" y="6972"/>
                  </a:lnTo>
                  <a:lnTo>
                    <a:pt x="3632" y="6972"/>
                  </a:lnTo>
                  <a:lnTo>
                    <a:pt x="1625" y="6972"/>
                  </a:lnTo>
                  <a:lnTo>
                    <a:pt x="0" y="5410"/>
                  </a:lnTo>
                  <a:lnTo>
                    <a:pt x="0" y="3492"/>
                  </a:lnTo>
                  <a:lnTo>
                    <a:pt x="0" y="1574"/>
                  </a:lnTo>
                  <a:lnTo>
                    <a:pt x="1625" y="0"/>
                  </a:lnTo>
                  <a:lnTo>
                    <a:pt x="3632" y="0"/>
                  </a:lnTo>
                  <a:close/>
                </a:path>
              </a:pathLst>
            </a:custGeom>
            <a:ln w="3175">
              <a:solidFill>
                <a:srgbClr val="CBCB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7951" y="914133"/>
              <a:ext cx="7264" cy="697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29464" y="91541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044" y="0"/>
                  </a:moveTo>
                  <a:lnTo>
                    <a:pt x="1320" y="0"/>
                  </a:lnTo>
                  <a:lnTo>
                    <a:pt x="596" y="0"/>
                  </a:lnTo>
                  <a:lnTo>
                    <a:pt x="0" y="571"/>
                  </a:lnTo>
                  <a:lnTo>
                    <a:pt x="0" y="1993"/>
                  </a:lnTo>
                  <a:lnTo>
                    <a:pt x="596" y="2565"/>
                  </a:lnTo>
                  <a:lnTo>
                    <a:pt x="2044" y="2565"/>
                  </a:lnTo>
                  <a:lnTo>
                    <a:pt x="2641" y="1993"/>
                  </a:lnTo>
                  <a:lnTo>
                    <a:pt x="2641" y="571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09431" y="918503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4">
                  <a:moveTo>
                    <a:pt x="5638" y="0"/>
                  </a:moveTo>
                  <a:lnTo>
                    <a:pt x="3632" y="0"/>
                  </a:lnTo>
                  <a:lnTo>
                    <a:pt x="1638" y="0"/>
                  </a:lnTo>
                  <a:lnTo>
                    <a:pt x="0" y="1562"/>
                  </a:lnTo>
                  <a:lnTo>
                    <a:pt x="0" y="5410"/>
                  </a:lnTo>
                  <a:lnTo>
                    <a:pt x="1638" y="6972"/>
                  </a:lnTo>
                  <a:lnTo>
                    <a:pt x="5638" y="6972"/>
                  </a:lnTo>
                  <a:lnTo>
                    <a:pt x="7264" y="5410"/>
                  </a:lnTo>
                  <a:lnTo>
                    <a:pt x="7264" y="1562"/>
                  </a:lnTo>
                  <a:lnTo>
                    <a:pt x="5638" y="0"/>
                  </a:lnTo>
                  <a:close/>
                </a:path>
              </a:pathLst>
            </a:custGeom>
            <a:solidFill>
              <a:srgbClr val="D5D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09431" y="918503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4">
                  <a:moveTo>
                    <a:pt x="3632" y="0"/>
                  </a:moveTo>
                  <a:lnTo>
                    <a:pt x="5638" y="0"/>
                  </a:lnTo>
                  <a:lnTo>
                    <a:pt x="7264" y="1562"/>
                  </a:lnTo>
                  <a:lnTo>
                    <a:pt x="7264" y="3492"/>
                  </a:lnTo>
                  <a:lnTo>
                    <a:pt x="7264" y="5410"/>
                  </a:lnTo>
                  <a:lnTo>
                    <a:pt x="5638" y="6972"/>
                  </a:lnTo>
                  <a:lnTo>
                    <a:pt x="3632" y="6972"/>
                  </a:lnTo>
                  <a:lnTo>
                    <a:pt x="1638" y="6972"/>
                  </a:lnTo>
                  <a:lnTo>
                    <a:pt x="0" y="5410"/>
                  </a:lnTo>
                  <a:lnTo>
                    <a:pt x="0" y="3492"/>
                  </a:lnTo>
                  <a:lnTo>
                    <a:pt x="0" y="1562"/>
                  </a:lnTo>
                  <a:lnTo>
                    <a:pt x="1638" y="0"/>
                  </a:lnTo>
                  <a:lnTo>
                    <a:pt x="3632" y="0"/>
                  </a:lnTo>
                  <a:close/>
                </a:path>
              </a:pathLst>
            </a:custGeom>
            <a:ln w="3175">
              <a:solidFill>
                <a:srgbClr val="CBCB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8964" y="918133"/>
              <a:ext cx="7264" cy="698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10472" y="91942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044" y="0"/>
                  </a:moveTo>
                  <a:lnTo>
                    <a:pt x="1320" y="0"/>
                  </a:lnTo>
                  <a:lnTo>
                    <a:pt x="596" y="0"/>
                  </a:lnTo>
                  <a:lnTo>
                    <a:pt x="0" y="571"/>
                  </a:lnTo>
                  <a:lnTo>
                    <a:pt x="0" y="1993"/>
                  </a:lnTo>
                  <a:lnTo>
                    <a:pt x="596" y="2565"/>
                  </a:lnTo>
                  <a:lnTo>
                    <a:pt x="2044" y="2565"/>
                  </a:lnTo>
                  <a:lnTo>
                    <a:pt x="2641" y="1993"/>
                  </a:lnTo>
                  <a:lnTo>
                    <a:pt x="2641" y="571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79266" y="92050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5626" y="0"/>
                  </a:moveTo>
                  <a:lnTo>
                    <a:pt x="3632" y="0"/>
                  </a:lnTo>
                  <a:lnTo>
                    <a:pt x="1638" y="0"/>
                  </a:lnTo>
                  <a:lnTo>
                    <a:pt x="0" y="1574"/>
                  </a:lnTo>
                  <a:lnTo>
                    <a:pt x="0" y="5410"/>
                  </a:lnTo>
                  <a:lnTo>
                    <a:pt x="1638" y="6972"/>
                  </a:lnTo>
                  <a:lnTo>
                    <a:pt x="5626" y="6972"/>
                  </a:lnTo>
                  <a:lnTo>
                    <a:pt x="7264" y="5410"/>
                  </a:lnTo>
                  <a:lnTo>
                    <a:pt x="7264" y="1574"/>
                  </a:lnTo>
                  <a:lnTo>
                    <a:pt x="5626" y="0"/>
                  </a:lnTo>
                  <a:close/>
                </a:path>
              </a:pathLst>
            </a:custGeom>
            <a:solidFill>
              <a:srgbClr val="D5D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79266" y="92050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3632" y="0"/>
                  </a:moveTo>
                  <a:lnTo>
                    <a:pt x="5626" y="0"/>
                  </a:lnTo>
                  <a:lnTo>
                    <a:pt x="7264" y="1574"/>
                  </a:lnTo>
                  <a:lnTo>
                    <a:pt x="7264" y="3492"/>
                  </a:lnTo>
                  <a:lnTo>
                    <a:pt x="7264" y="5410"/>
                  </a:lnTo>
                  <a:lnTo>
                    <a:pt x="5626" y="6972"/>
                  </a:lnTo>
                  <a:lnTo>
                    <a:pt x="3632" y="6972"/>
                  </a:lnTo>
                  <a:lnTo>
                    <a:pt x="1638" y="6972"/>
                  </a:lnTo>
                  <a:lnTo>
                    <a:pt x="0" y="5410"/>
                  </a:lnTo>
                  <a:lnTo>
                    <a:pt x="0" y="3492"/>
                  </a:lnTo>
                  <a:lnTo>
                    <a:pt x="0" y="1574"/>
                  </a:lnTo>
                  <a:lnTo>
                    <a:pt x="1638" y="0"/>
                  </a:lnTo>
                  <a:lnTo>
                    <a:pt x="3632" y="0"/>
                  </a:lnTo>
                  <a:close/>
                </a:path>
              </a:pathLst>
            </a:custGeom>
            <a:ln w="3175">
              <a:solidFill>
                <a:srgbClr val="CBCB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8789" y="920140"/>
              <a:ext cx="7264" cy="697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80304" y="92142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044" y="0"/>
                  </a:moveTo>
                  <a:lnTo>
                    <a:pt x="1320" y="0"/>
                  </a:lnTo>
                  <a:lnTo>
                    <a:pt x="596" y="0"/>
                  </a:lnTo>
                  <a:lnTo>
                    <a:pt x="0" y="571"/>
                  </a:lnTo>
                  <a:lnTo>
                    <a:pt x="0" y="1993"/>
                  </a:lnTo>
                  <a:lnTo>
                    <a:pt x="596" y="2565"/>
                  </a:lnTo>
                  <a:lnTo>
                    <a:pt x="2044" y="2565"/>
                  </a:lnTo>
                  <a:lnTo>
                    <a:pt x="2641" y="1993"/>
                  </a:lnTo>
                  <a:lnTo>
                    <a:pt x="2641" y="571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15504" y="919170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5626" y="0"/>
                  </a:moveTo>
                  <a:lnTo>
                    <a:pt x="3632" y="0"/>
                  </a:lnTo>
                  <a:lnTo>
                    <a:pt x="1625" y="0"/>
                  </a:lnTo>
                  <a:lnTo>
                    <a:pt x="0" y="1562"/>
                  </a:lnTo>
                  <a:lnTo>
                    <a:pt x="0" y="5410"/>
                  </a:lnTo>
                  <a:lnTo>
                    <a:pt x="1625" y="6972"/>
                  </a:lnTo>
                  <a:lnTo>
                    <a:pt x="5626" y="6972"/>
                  </a:lnTo>
                  <a:lnTo>
                    <a:pt x="7264" y="5410"/>
                  </a:lnTo>
                  <a:lnTo>
                    <a:pt x="7264" y="1562"/>
                  </a:lnTo>
                  <a:lnTo>
                    <a:pt x="5626" y="0"/>
                  </a:lnTo>
                  <a:close/>
                </a:path>
              </a:pathLst>
            </a:custGeom>
            <a:solidFill>
              <a:srgbClr val="D5D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15504" y="919170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3632" y="0"/>
                  </a:moveTo>
                  <a:lnTo>
                    <a:pt x="5626" y="0"/>
                  </a:lnTo>
                  <a:lnTo>
                    <a:pt x="7264" y="1562"/>
                  </a:lnTo>
                  <a:lnTo>
                    <a:pt x="7264" y="3492"/>
                  </a:lnTo>
                  <a:lnTo>
                    <a:pt x="7264" y="5410"/>
                  </a:lnTo>
                  <a:lnTo>
                    <a:pt x="5626" y="6972"/>
                  </a:lnTo>
                  <a:lnTo>
                    <a:pt x="3632" y="6972"/>
                  </a:lnTo>
                  <a:lnTo>
                    <a:pt x="1625" y="6972"/>
                  </a:lnTo>
                  <a:lnTo>
                    <a:pt x="0" y="5410"/>
                  </a:lnTo>
                  <a:lnTo>
                    <a:pt x="0" y="3492"/>
                  </a:lnTo>
                  <a:lnTo>
                    <a:pt x="0" y="1562"/>
                  </a:lnTo>
                  <a:lnTo>
                    <a:pt x="1625" y="0"/>
                  </a:lnTo>
                  <a:lnTo>
                    <a:pt x="3632" y="0"/>
                  </a:lnTo>
                  <a:close/>
                </a:path>
              </a:pathLst>
            </a:custGeom>
            <a:ln w="3175">
              <a:solidFill>
                <a:srgbClr val="CBCB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5035" y="918806"/>
              <a:ext cx="7251" cy="697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16540" y="92008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044" y="0"/>
                  </a:moveTo>
                  <a:lnTo>
                    <a:pt x="1320" y="0"/>
                  </a:lnTo>
                  <a:lnTo>
                    <a:pt x="584" y="0"/>
                  </a:lnTo>
                  <a:lnTo>
                    <a:pt x="0" y="584"/>
                  </a:lnTo>
                  <a:lnTo>
                    <a:pt x="0" y="1993"/>
                  </a:lnTo>
                  <a:lnTo>
                    <a:pt x="584" y="2565"/>
                  </a:lnTo>
                  <a:lnTo>
                    <a:pt x="2044" y="2565"/>
                  </a:lnTo>
                  <a:lnTo>
                    <a:pt x="2641" y="1993"/>
                  </a:lnTo>
                  <a:lnTo>
                    <a:pt x="2641" y="584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8813" y="893135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5626" y="0"/>
                  </a:moveTo>
                  <a:lnTo>
                    <a:pt x="3632" y="0"/>
                  </a:lnTo>
                  <a:lnTo>
                    <a:pt x="1638" y="0"/>
                  </a:lnTo>
                  <a:lnTo>
                    <a:pt x="0" y="1574"/>
                  </a:lnTo>
                  <a:lnTo>
                    <a:pt x="0" y="5410"/>
                  </a:lnTo>
                  <a:lnTo>
                    <a:pt x="1638" y="6972"/>
                  </a:lnTo>
                  <a:lnTo>
                    <a:pt x="5626" y="6972"/>
                  </a:lnTo>
                  <a:lnTo>
                    <a:pt x="7264" y="5410"/>
                  </a:lnTo>
                  <a:lnTo>
                    <a:pt x="7264" y="1574"/>
                  </a:lnTo>
                  <a:lnTo>
                    <a:pt x="5626" y="0"/>
                  </a:lnTo>
                  <a:close/>
                </a:path>
              </a:pathLst>
            </a:custGeom>
            <a:solidFill>
              <a:srgbClr val="D5D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38813" y="893135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3632" y="0"/>
                  </a:moveTo>
                  <a:lnTo>
                    <a:pt x="5626" y="0"/>
                  </a:lnTo>
                  <a:lnTo>
                    <a:pt x="7264" y="1574"/>
                  </a:lnTo>
                  <a:lnTo>
                    <a:pt x="7264" y="3492"/>
                  </a:lnTo>
                  <a:lnTo>
                    <a:pt x="7264" y="5410"/>
                  </a:lnTo>
                  <a:lnTo>
                    <a:pt x="5626" y="6972"/>
                  </a:lnTo>
                  <a:lnTo>
                    <a:pt x="3632" y="6972"/>
                  </a:lnTo>
                  <a:lnTo>
                    <a:pt x="1638" y="6972"/>
                  </a:lnTo>
                  <a:lnTo>
                    <a:pt x="0" y="5410"/>
                  </a:lnTo>
                  <a:lnTo>
                    <a:pt x="0" y="3492"/>
                  </a:lnTo>
                  <a:lnTo>
                    <a:pt x="0" y="1574"/>
                  </a:lnTo>
                  <a:lnTo>
                    <a:pt x="1638" y="0"/>
                  </a:lnTo>
                  <a:lnTo>
                    <a:pt x="3632" y="0"/>
                  </a:lnTo>
                  <a:close/>
                </a:path>
              </a:pathLst>
            </a:custGeom>
            <a:ln w="3175">
              <a:solidFill>
                <a:srgbClr val="CBCB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8339" y="892772"/>
              <a:ext cx="7264" cy="697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39851" y="89405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044" y="0"/>
                  </a:moveTo>
                  <a:lnTo>
                    <a:pt x="1320" y="0"/>
                  </a:lnTo>
                  <a:lnTo>
                    <a:pt x="596" y="0"/>
                  </a:lnTo>
                  <a:lnTo>
                    <a:pt x="0" y="571"/>
                  </a:lnTo>
                  <a:lnTo>
                    <a:pt x="0" y="1993"/>
                  </a:lnTo>
                  <a:lnTo>
                    <a:pt x="596" y="2565"/>
                  </a:lnTo>
                  <a:lnTo>
                    <a:pt x="2044" y="2565"/>
                  </a:lnTo>
                  <a:lnTo>
                    <a:pt x="2641" y="1993"/>
                  </a:lnTo>
                  <a:lnTo>
                    <a:pt x="2641" y="571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95617" y="893135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5638" y="0"/>
                  </a:moveTo>
                  <a:lnTo>
                    <a:pt x="3632" y="0"/>
                  </a:lnTo>
                  <a:lnTo>
                    <a:pt x="1638" y="0"/>
                  </a:lnTo>
                  <a:lnTo>
                    <a:pt x="0" y="1574"/>
                  </a:lnTo>
                  <a:lnTo>
                    <a:pt x="0" y="5410"/>
                  </a:lnTo>
                  <a:lnTo>
                    <a:pt x="1638" y="6972"/>
                  </a:lnTo>
                  <a:lnTo>
                    <a:pt x="5638" y="6972"/>
                  </a:lnTo>
                  <a:lnTo>
                    <a:pt x="7264" y="5410"/>
                  </a:lnTo>
                  <a:lnTo>
                    <a:pt x="7264" y="1574"/>
                  </a:lnTo>
                  <a:lnTo>
                    <a:pt x="5638" y="0"/>
                  </a:lnTo>
                  <a:close/>
                </a:path>
              </a:pathLst>
            </a:custGeom>
            <a:solidFill>
              <a:srgbClr val="D5D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5617" y="893135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3632" y="0"/>
                  </a:moveTo>
                  <a:lnTo>
                    <a:pt x="5638" y="0"/>
                  </a:lnTo>
                  <a:lnTo>
                    <a:pt x="7264" y="1574"/>
                  </a:lnTo>
                  <a:lnTo>
                    <a:pt x="7264" y="3492"/>
                  </a:lnTo>
                  <a:lnTo>
                    <a:pt x="7264" y="5410"/>
                  </a:lnTo>
                  <a:lnTo>
                    <a:pt x="5638" y="6972"/>
                  </a:lnTo>
                  <a:lnTo>
                    <a:pt x="3632" y="6972"/>
                  </a:lnTo>
                  <a:lnTo>
                    <a:pt x="1638" y="6972"/>
                  </a:lnTo>
                  <a:lnTo>
                    <a:pt x="0" y="5410"/>
                  </a:lnTo>
                  <a:lnTo>
                    <a:pt x="0" y="3492"/>
                  </a:lnTo>
                  <a:lnTo>
                    <a:pt x="0" y="1574"/>
                  </a:lnTo>
                  <a:lnTo>
                    <a:pt x="1638" y="0"/>
                  </a:lnTo>
                  <a:lnTo>
                    <a:pt x="3632" y="0"/>
                  </a:lnTo>
                  <a:close/>
                </a:path>
              </a:pathLst>
            </a:custGeom>
            <a:ln w="3175">
              <a:solidFill>
                <a:srgbClr val="CBCB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5147" y="892772"/>
              <a:ext cx="7264" cy="697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96658" y="89405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044" y="0"/>
                  </a:moveTo>
                  <a:lnTo>
                    <a:pt x="1320" y="0"/>
                  </a:lnTo>
                  <a:lnTo>
                    <a:pt x="596" y="0"/>
                  </a:lnTo>
                  <a:lnTo>
                    <a:pt x="0" y="571"/>
                  </a:lnTo>
                  <a:lnTo>
                    <a:pt x="0" y="1993"/>
                  </a:lnTo>
                  <a:lnTo>
                    <a:pt x="596" y="2565"/>
                  </a:lnTo>
                  <a:lnTo>
                    <a:pt x="2044" y="2565"/>
                  </a:lnTo>
                  <a:lnTo>
                    <a:pt x="2641" y="1993"/>
                  </a:lnTo>
                  <a:lnTo>
                    <a:pt x="2641" y="571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66922" y="869770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5638" y="0"/>
                  </a:moveTo>
                  <a:lnTo>
                    <a:pt x="3632" y="0"/>
                  </a:lnTo>
                  <a:lnTo>
                    <a:pt x="1638" y="0"/>
                  </a:lnTo>
                  <a:lnTo>
                    <a:pt x="0" y="1574"/>
                  </a:lnTo>
                  <a:lnTo>
                    <a:pt x="0" y="5410"/>
                  </a:lnTo>
                  <a:lnTo>
                    <a:pt x="1638" y="6972"/>
                  </a:lnTo>
                  <a:lnTo>
                    <a:pt x="5638" y="6972"/>
                  </a:lnTo>
                  <a:lnTo>
                    <a:pt x="7264" y="5410"/>
                  </a:lnTo>
                  <a:lnTo>
                    <a:pt x="7264" y="1574"/>
                  </a:lnTo>
                  <a:lnTo>
                    <a:pt x="5638" y="0"/>
                  </a:lnTo>
                  <a:close/>
                </a:path>
              </a:pathLst>
            </a:custGeom>
            <a:solidFill>
              <a:srgbClr val="D5D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66922" y="869770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3632" y="0"/>
                  </a:moveTo>
                  <a:lnTo>
                    <a:pt x="5638" y="0"/>
                  </a:lnTo>
                  <a:lnTo>
                    <a:pt x="7264" y="1574"/>
                  </a:lnTo>
                  <a:lnTo>
                    <a:pt x="7264" y="3492"/>
                  </a:lnTo>
                  <a:lnTo>
                    <a:pt x="7264" y="5410"/>
                  </a:lnTo>
                  <a:lnTo>
                    <a:pt x="5638" y="6972"/>
                  </a:lnTo>
                  <a:lnTo>
                    <a:pt x="3632" y="6972"/>
                  </a:lnTo>
                  <a:lnTo>
                    <a:pt x="1638" y="6972"/>
                  </a:lnTo>
                  <a:lnTo>
                    <a:pt x="0" y="5410"/>
                  </a:lnTo>
                  <a:lnTo>
                    <a:pt x="0" y="3492"/>
                  </a:lnTo>
                  <a:lnTo>
                    <a:pt x="0" y="1574"/>
                  </a:lnTo>
                  <a:lnTo>
                    <a:pt x="1638" y="0"/>
                  </a:lnTo>
                  <a:lnTo>
                    <a:pt x="3632" y="0"/>
                  </a:lnTo>
                  <a:close/>
                </a:path>
              </a:pathLst>
            </a:custGeom>
            <a:ln w="3175">
              <a:solidFill>
                <a:srgbClr val="CBCB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6457" y="869403"/>
              <a:ext cx="7264" cy="6985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767962" y="87069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044" y="0"/>
                  </a:moveTo>
                  <a:lnTo>
                    <a:pt x="1320" y="0"/>
                  </a:lnTo>
                  <a:lnTo>
                    <a:pt x="596" y="0"/>
                  </a:lnTo>
                  <a:lnTo>
                    <a:pt x="0" y="571"/>
                  </a:lnTo>
                  <a:lnTo>
                    <a:pt x="0" y="1993"/>
                  </a:lnTo>
                  <a:lnTo>
                    <a:pt x="596" y="2565"/>
                  </a:lnTo>
                  <a:lnTo>
                    <a:pt x="2044" y="2565"/>
                  </a:lnTo>
                  <a:lnTo>
                    <a:pt x="2641" y="1993"/>
                  </a:lnTo>
                  <a:lnTo>
                    <a:pt x="2641" y="571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16871" y="873111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5638" y="0"/>
                  </a:moveTo>
                  <a:lnTo>
                    <a:pt x="3632" y="0"/>
                  </a:lnTo>
                  <a:lnTo>
                    <a:pt x="1638" y="0"/>
                  </a:lnTo>
                  <a:lnTo>
                    <a:pt x="0" y="1562"/>
                  </a:lnTo>
                  <a:lnTo>
                    <a:pt x="0" y="5410"/>
                  </a:lnTo>
                  <a:lnTo>
                    <a:pt x="1638" y="6972"/>
                  </a:lnTo>
                  <a:lnTo>
                    <a:pt x="5638" y="6972"/>
                  </a:lnTo>
                  <a:lnTo>
                    <a:pt x="7264" y="5410"/>
                  </a:lnTo>
                  <a:lnTo>
                    <a:pt x="7264" y="1562"/>
                  </a:lnTo>
                  <a:lnTo>
                    <a:pt x="5638" y="0"/>
                  </a:lnTo>
                  <a:close/>
                </a:path>
              </a:pathLst>
            </a:custGeom>
            <a:solidFill>
              <a:srgbClr val="D5D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16871" y="873111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3632" y="0"/>
                  </a:moveTo>
                  <a:lnTo>
                    <a:pt x="5638" y="0"/>
                  </a:lnTo>
                  <a:lnTo>
                    <a:pt x="7264" y="1562"/>
                  </a:lnTo>
                  <a:lnTo>
                    <a:pt x="7264" y="3479"/>
                  </a:lnTo>
                  <a:lnTo>
                    <a:pt x="7264" y="5410"/>
                  </a:lnTo>
                  <a:lnTo>
                    <a:pt x="5638" y="6972"/>
                  </a:lnTo>
                  <a:lnTo>
                    <a:pt x="3632" y="6972"/>
                  </a:lnTo>
                  <a:lnTo>
                    <a:pt x="1638" y="6972"/>
                  </a:lnTo>
                  <a:lnTo>
                    <a:pt x="0" y="5410"/>
                  </a:lnTo>
                  <a:lnTo>
                    <a:pt x="0" y="3479"/>
                  </a:lnTo>
                  <a:lnTo>
                    <a:pt x="0" y="1562"/>
                  </a:lnTo>
                  <a:lnTo>
                    <a:pt x="1638" y="0"/>
                  </a:lnTo>
                  <a:lnTo>
                    <a:pt x="3632" y="0"/>
                  </a:lnTo>
                  <a:close/>
                </a:path>
              </a:pathLst>
            </a:custGeom>
            <a:ln w="3175">
              <a:solidFill>
                <a:srgbClr val="CBCB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6406" y="872743"/>
              <a:ext cx="7251" cy="697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717911" y="87402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044" y="0"/>
                  </a:moveTo>
                  <a:lnTo>
                    <a:pt x="1320" y="0"/>
                  </a:lnTo>
                  <a:lnTo>
                    <a:pt x="596" y="0"/>
                  </a:lnTo>
                  <a:lnTo>
                    <a:pt x="0" y="571"/>
                  </a:lnTo>
                  <a:lnTo>
                    <a:pt x="0" y="1993"/>
                  </a:lnTo>
                  <a:lnTo>
                    <a:pt x="596" y="2565"/>
                  </a:lnTo>
                  <a:lnTo>
                    <a:pt x="2044" y="2565"/>
                  </a:lnTo>
                  <a:lnTo>
                    <a:pt x="2641" y="1993"/>
                  </a:lnTo>
                  <a:lnTo>
                    <a:pt x="2641" y="571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68879" y="871109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5626" y="0"/>
                  </a:moveTo>
                  <a:lnTo>
                    <a:pt x="3632" y="0"/>
                  </a:lnTo>
                  <a:lnTo>
                    <a:pt x="1625" y="0"/>
                  </a:lnTo>
                  <a:lnTo>
                    <a:pt x="0" y="1562"/>
                  </a:lnTo>
                  <a:lnTo>
                    <a:pt x="0" y="5410"/>
                  </a:lnTo>
                  <a:lnTo>
                    <a:pt x="1625" y="6972"/>
                  </a:lnTo>
                  <a:lnTo>
                    <a:pt x="5626" y="6972"/>
                  </a:lnTo>
                  <a:lnTo>
                    <a:pt x="7264" y="5410"/>
                  </a:lnTo>
                  <a:lnTo>
                    <a:pt x="7264" y="1562"/>
                  </a:lnTo>
                  <a:lnTo>
                    <a:pt x="5626" y="0"/>
                  </a:lnTo>
                  <a:close/>
                </a:path>
              </a:pathLst>
            </a:custGeom>
            <a:solidFill>
              <a:srgbClr val="D5D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68879" y="871109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3632" y="0"/>
                  </a:moveTo>
                  <a:lnTo>
                    <a:pt x="5626" y="0"/>
                  </a:lnTo>
                  <a:lnTo>
                    <a:pt x="7264" y="1562"/>
                  </a:lnTo>
                  <a:lnTo>
                    <a:pt x="7264" y="3479"/>
                  </a:lnTo>
                  <a:lnTo>
                    <a:pt x="7264" y="5410"/>
                  </a:lnTo>
                  <a:lnTo>
                    <a:pt x="5626" y="6972"/>
                  </a:lnTo>
                  <a:lnTo>
                    <a:pt x="3632" y="6972"/>
                  </a:lnTo>
                  <a:lnTo>
                    <a:pt x="1625" y="6972"/>
                  </a:lnTo>
                  <a:lnTo>
                    <a:pt x="0" y="5410"/>
                  </a:lnTo>
                  <a:lnTo>
                    <a:pt x="0" y="3479"/>
                  </a:lnTo>
                  <a:lnTo>
                    <a:pt x="0" y="1562"/>
                  </a:lnTo>
                  <a:lnTo>
                    <a:pt x="1625" y="0"/>
                  </a:lnTo>
                  <a:lnTo>
                    <a:pt x="3632" y="0"/>
                  </a:lnTo>
                  <a:close/>
                </a:path>
              </a:pathLst>
            </a:custGeom>
            <a:ln w="3175">
              <a:solidFill>
                <a:srgbClr val="CBCB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8413" y="870737"/>
              <a:ext cx="7251" cy="6984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69917" y="87202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044" y="0"/>
                  </a:moveTo>
                  <a:lnTo>
                    <a:pt x="1320" y="0"/>
                  </a:lnTo>
                  <a:lnTo>
                    <a:pt x="596" y="0"/>
                  </a:lnTo>
                  <a:lnTo>
                    <a:pt x="0" y="584"/>
                  </a:lnTo>
                  <a:lnTo>
                    <a:pt x="0" y="1993"/>
                  </a:lnTo>
                  <a:lnTo>
                    <a:pt x="596" y="2565"/>
                  </a:lnTo>
                  <a:lnTo>
                    <a:pt x="2044" y="2565"/>
                  </a:lnTo>
                  <a:lnTo>
                    <a:pt x="2641" y="1993"/>
                  </a:lnTo>
                  <a:lnTo>
                    <a:pt x="2641" y="584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11"/>
          <a:srcRect l="4358" t="512" r="4813" b="1836"/>
          <a:stretch/>
        </p:blipFill>
        <p:spPr>
          <a:xfrm>
            <a:off x="0" y="3508834"/>
            <a:ext cx="4918941" cy="3343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25408"/>
            <a:ext cx="2092308" cy="28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25967" y="955344"/>
            <a:ext cx="2880000" cy="20876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124" y="2048053"/>
            <a:ext cx="2035041" cy="28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130" y="3733800"/>
            <a:ext cx="2037674" cy="28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2" y="3733800"/>
            <a:ext cx="2034872" cy="288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40928" y="4455517"/>
            <a:ext cx="2037434" cy="288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2" b="1112"/>
          <a:stretch/>
        </p:blipFill>
        <p:spPr>
          <a:xfrm rot="16200000">
            <a:off x="3331298" y="-420294"/>
            <a:ext cx="205669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object 2"/>
          <p:cNvGrpSpPr/>
          <p:nvPr/>
        </p:nvGrpSpPr>
        <p:grpSpPr>
          <a:xfrm>
            <a:off x="237493" y="1615244"/>
            <a:ext cx="8809163" cy="1850023"/>
            <a:chOff x="1511256" y="461721"/>
            <a:chExt cx="6122035" cy="1280795"/>
          </a:xfrm>
        </p:grpSpPr>
        <p:sp>
          <p:nvSpPr>
            <p:cNvPr id="15" name="object 3"/>
            <p:cNvSpPr/>
            <p:nvPr/>
          </p:nvSpPr>
          <p:spPr>
            <a:xfrm>
              <a:off x="1600627" y="570285"/>
              <a:ext cx="5942965" cy="1076960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4"/>
            <p:cNvSpPr/>
            <p:nvPr/>
          </p:nvSpPr>
          <p:spPr>
            <a:xfrm>
              <a:off x="1511256" y="461721"/>
              <a:ext cx="6122035" cy="1280795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5"/>
            <p:cNvSpPr/>
            <p:nvPr/>
          </p:nvSpPr>
          <p:spPr>
            <a:xfrm>
              <a:off x="1600627" y="570285"/>
              <a:ext cx="5942965" cy="1076960"/>
            </a:xfrm>
            <a:prstGeom prst="round1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" name="object 2"/>
          <p:cNvGrpSpPr/>
          <p:nvPr/>
        </p:nvGrpSpPr>
        <p:grpSpPr>
          <a:xfrm>
            <a:off x="2352696" y="692011"/>
            <a:ext cx="4884987" cy="881228"/>
            <a:chOff x="1511256" y="488151"/>
            <a:chExt cx="6122035" cy="1280795"/>
          </a:xfrm>
        </p:grpSpPr>
        <p:sp>
          <p:nvSpPr>
            <p:cNvPr id="3" name="object 3"/>
            <p:cNvSpPr/>
            <p:nvPr/>
          </p:nvSpPr>
          <p:spPr>
            <a:xfrm>
              <a:off x="1600627" y="570285"/>
              <a:ext cx="5942965" cy="1076960"/>
            </a:xfrm>
            <a:prstGeom prst="round1Rect">
              <a:avLst/>
            </a:prstGeom>
            <a:solidFill>
              <a:srgbClr val="6ED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11256" y="488151"/>
              <a:ext cx="6122035" cy="1280795"/>
            </a:xfrm>
            <a:prstGeom prst="round1Rect">
              <a:avLst/>
            </a:prstGeom>
            <a:solidFill>
              <a:srgbClr val="1D1D1B">
                <a:alpha val="4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00628" y="570285"/>
              <a:ext cx="5942964" cy="1076960"/>
            </a:xfrm>
            <a:prstGeom prst="round1Rect">
              <a:avLst/>
            </a:pr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048068" y="785640"/>
            <a:ext cx="32440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</a:rPr>
              <a:t>Идея </a:t>
            </a:r>
            <a:r>
              <a:rPr lang="ru-RU" sz="3200" b="1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проекта</a:t>
            </a:r>
            <a:r>
              <a:rPr lang="ru-RU" sz="32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</a:rPr>
              <a:t>:</a:t>
            </a:r>
            <a:endParaRPr lang="ru-RU" sz="2800" cap="none" spc="0" dirty="0">
              <a:ln w="38100"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01" y="1666851"/>
            <a:ext cx="8530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5426"/>
                </a:solidFill>
              </a:rPr>
              <a:t>включить в образовательную деятельность детского сада работу по формированию финансовой грамотности участников образовательных отношений, так как это послужит организации эффективного взаимодействия ребенка с окружающим миром и сформирует у него реальное экономическое </a:t>
            </a:r>
            <a:r>
              <a:rPr lang="ru-RU" sz="2000" dirty="0" smtClean="0">
                <a:solidFill>
                  <a:srgbClr val="005426"/>
                </a:solidFill>
              </a:rPr>
              <a:t>мышление</a:t>
            </a:r>
            <a:endParaRPr lang="ru-RU" sz="2000" dirty="0">
              <a:solidFill>
                <a:srgbClr val="005426"/>
              </a:solidFill>
            </a:endParaRPr>
          </a:p>
        </p:txBody>
      </p:sp>
      <p:grpSp>
        <p:nvGrpSpPr>
          <p:cNvPr id="19" name="object 2"/>
          <p:cNvGrpSpPr/>
          <p:nvPr/>
        </p:nvGrpSpPr>
        <p:grpSpPr>
          <a:xfrm>
            <a:off x="2057400" y="3545440"/>
            <a:ext cx="5257313" cy="797907"/>
            <a:chOff x="1511256" y="461721"/>
            <a:chExt cx="6122035" cy="1280795"/>
          </a:xfrm>
        </p:grpSpPr>
        <p:sp>
          <p:nvSpPr>
            <p:cNvPr id="20" name="object 3"/>
            <p:cNvSpPr/>
            <p:nvPr/>
          </p:nvSpPr>
          <p:spPr>
            <a:xfrm>
              <a:off x="1600627" y="570285"/>
              <a:ext cx="5942965" cy="1076960"/>
            </a:xfrm>
            <a:prstGeom prst="round1Rect">
              <a:avLst/>
            </a:prstGeom>
            <a:solidFill>
              <a:srgbClr val="6ED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4"/>
            <p:cNvSpPr/>
            <p:nvPr/>
          </p:nvSpPr>
          <p:spPr>
            <a:xfrm>
              <a:off x="1511256" y="461721"/>
              <a:ext cx="6122035" cy="1280795"/>
            </a:xfrm>
            <a:prstGeom prst="round1Rect">
              <a:avLst/>
            </a:prstGeom>
            <a:solidFill>
              <a:srgbClr val="1D1D1B">
                <a:alpha val="4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5"/>
            <p:cNvSpPr/>
            <p:nvPr/>
          </p:nvSpPr>
          <p:spPr>
            <a:xfrm>
              <a:off x="1600628" y="570285"/>
              <a:ext cx="5942964" cy="1076960"/>
            </a:xfrm>
            <a:prstGeom prst="round1Rect">
              <a:avLst/>
            </a:pr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186069" y="3695774"/>
            <a:ext cx="29434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Новизна </a:t>
            </a:r>
            <a:r>
              <a:rPr lang="ru-RU" sz="2800" b="1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проекта:</a:t>
            </a:r>
          </a:p>
        </p:txBody>
      </p:sp>
      <p:grpSp>
        <p:nvGrpSpPr>
          <p:cNvPr id="28" name="object 2"/>
          <p:cNvGrpSpPr/>
          <p:nvPr/>
        </p:nvGrpSpPr>
        <p:grpSpPr>
          <a:xfrm>
            <a:off x="253204" y="4495800"/>
            <a:ext cx="8809163" cy="1981200"/>
            <a:chOff x="1511256" y="461721"/>
            <a:chExt cx="6122035" cy="1280795"/>
          </a:xfrm>
        </p:grpSpPr>
        <p:sp>
          <p:nvSpPr>
            <p:cNvPr id="29" name="object 3"/>
            <p:cNvSpPr/>
            <p:nvPr/>
          </p:nvSpPr>
          <p:spPr>
            <a:xfrm>
              <a:off x="1600627" y="570285"/>
              <a:ext cx="5942965" cy="1076960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4"/>
            <p:cNvSpPr/>
            <p:nvPr/>
          </p:nvSpPr>
          <p:spPr>
            <a:xfrm>
              <a:off x="1511256" y="461721"/>
              <a:ext cx="6122035" cy="1280795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5"/>
          <p:cNvSpPr/>
          <p:nvPr/>
        </p:nvSpPr>
        <p:spPr>
          <a:xfrm>
            <a:off x="381802" y="4648021"/>
            <a:ext cx="8551494" cy="1685558"/>
          </a:xfrm>
          <a:prstGeom prst="round1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30" y="74071"/>
            <a:ext cx="1747674" cy="1414355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357101" y="4697649"/>
            <a:ext cx="85761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5426"/>
                </a:solidFill>
              </a:rPr>
              <a:t>Решение проблемы экономического воспитания в дошкольном возрасте видится, прежде всего, в русле совершенствования нравственного воспитания в целом, в знакомстве с нормами морали, раскрывающими, как следует относиться к окружающей природе, к миру ценностей, к результатам человеческого труда и </a:t>
            </a:r>
            <a:r>
              <a:rPr lang="ru-RU" sz="2000" dirty="0" smtClean="0">
                <a:solidFill>
                  <a:srgbClr val="005426"/>
                </a:solidFill>
              </a:rPr>
              <a:t>человеку</a:t>
            </a:r>
            <a:r>
              <a:rPr lang="ru-RU" dirty="0">
                <a:solidFill>
                  <a:srgbClr val="005426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15068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object 2"/>
          <p:cNvGrpSpPr/>
          <p:nvPr/>
        </p:nvGrpSpPr>
        <p:grpSpPr>
          <a:xfrm>
            <a:off x="265752" y="1520757"/>
            <a:ext cx="8809163" cy="993843"/>
            <a:chOff x="1511256" y="461721"/>
            <a:chExt cx="6122035" cy="1280795"/>
          </a:xfrm>
        </p:grpSpPr>
        <p:sp>
          <p:nvSpPr>
            <p:cNvPr id="15" name="object 3"/>
            <p:cNvSpPr/>
            <p:nvPr/>
          </p:nvSpPr>
          <p:spPr>
            <a:xfrm>
              <a:off x="1600627" y="570285"/>
              <a:ext cx="5942965" cy="1076960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4"/>
            <p:cNvSpPr/>
            <p:nvPr/>
          </p:nvSpPr>
          <p:spPr>
            <a:xfrm>
              <a:off x="1511256" y="461721"/>
              <a:ext cx="6122035" cy="1280795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5"/>
            <p:cNvSpPr/>
            <p:nvPr/>
          </p:nvSpPr>
          <p:spPr>
            <a:xfrm>
              <a:off x="1600627" y="570285"/>
              <a:ext cx="5942965" cy="1076960"/>
            </a:xfrm>
            <a:prstGeom prst="round1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" name="object 2"/>
          <p:cNvGrpSpPr/>
          <p:nvPr/>
        </p:nvGrpSpPr>
        <p:grpSpPr>
          <a:xfrm>
            <a:off x="2395200" y="546743"/>
            <a:ext cx="4884987" cy="881228"/>
            <a:chOff x="1511256" y="488151"/>
            <a:chExt cx="6122035" cy="1280795"/>
          </a:xfrm>
        </p:grpSpPr>
        <p:sp>
          <p:nvSpPr>
            <p:cNvPr id="3" name="object 3"/>
            <p:cNvSpPr/>
            <p:nvPr/>
          </p:nvSpPr>
          <p:spPr>
            <a:xfrm>
              <a:off x="1600627" y="570285"/>
              <a:ext cx="5942965" cy="1076960"/>
            </a:xfrm>
            <a:prstGeom prst="round1Rect">
              <a:avLst/>
            </a:prstGeom>
            <a:solidFill>
              <a:srgbClr val="6ED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11256" y="488151"/>
              <a:ext cx="6122035" cy="1280795"/>
            </a:xfrm>
            <a:prstGeom prst="round1Rect">
              <a:avLst/>
            </a:prstGeom>
            <a:solidFill>
              <a:srgbClr val="1D1D1B">
                <a:alpha val="4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00628" y="570285"/>
              <a:ext cx="5942964" cy="1076960"/>
            </a:xfrm>
            <a:prstGeom prst="round1Rect">
              <a:avLst/>
            </a:pr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215533" y="692679"/>
            <a:ext cx="32440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2700" cmpd="sng">
                  <a:noFill/>
                  <a:prstDash val="solid"/>
                </a:ln>
                <a:solidFill>
                  <a:schemeClr val="bg1"/>
                </a:solidFill>
              </a:rPr>
              <a:t>Цель </a:t>
            </a:r>
            <a:r>
              <a:rPr lang="ru-RU" sz="3200" b="1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проекта</a:t>
            </a:r>
            <a:r>
              <a:rPr lang="ru-RU" sz="32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</a:rPr>
              <a:t>:</a:t>
            </a:r>
            <a:endParaRPr lang="ru-RU" sz="2800" cap="none" spc="0" dirty="0">
              <a:ln w="38100"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5688" y="1669659"/>
            <a:ext cx="8530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5426"/>
                </a:solidFill>
              </a:rPr>
              <a:t>Создание </a:t>
            </a:r>
            <a:r>
              <a:rPr lang="ru-RU" sz="2000" dirty="0" smtClean="0">
                <a:solidFill>
                  <a:srgbClr val="005426"/>
                </a:solidFill>
              </a:rPr>
              <a:t>условий для  формирования  финансовой грамотности </a:t>
            </a:r>
            <a:r>
              <a:rPr lang="ru-RU" sz="2000" dirty="0">
                <a:solidFill>
                  <a:srgbClr val="005426"/>
                </a:solidFill>
              </a:rPr>
              <a:t>участников </a:t>
            </a:r>
            <a:r>
              <a:rPr lang="ru-RU" sz="2000">
                <a:solidFill>
                  <a:srgbClr val="005426"/>
                </a:solidFill>
              </a:rPr>
              <a:t>образовательных </a:t>
            </a:r>
            <a:r>
              <a:rPr lang="ru-RU" sz="2000" smtClean="0">
                <a:solidFill>
                  <a:srgbClr val="005426"/>
                </a:solidFill>
              </a:rPr>
              <a:t>отношений</a:t>
            </a:r>
            <a:endParaRPr lang="ru-RU" sz="2000" dirty="0">
              <a:solidFill>
                <a:srgbClr val="005426"/>
              </a:solidFill>
            </a:endParaRPr>
          </a:p>
        </p:txBody>
      </p:sp>
      <p:grpSp>
        <p:nvGrpSpPr>
          <p:cNvPr id="19" name="object 2"/>
          <p:cNvGrpSpPr/>
          <p:nvPr/>
        </p:nvGrpSpPr>
        <p:grpSpPr>
          <a:xfrm>
            <a:off x="2395200" y="2646438"/>
            <a:ext cx="4962017" cy="797907"/>
            <a:chOff x="1511256" y="461721"/>
            <a:chExt cx="6122035" cy="1280795"/>
          </a:xfrm>
        </p:grpSpPr>
        <p:sp>
          <p:nvSpPr>
            <p:cNvPr id="20" name="object 3"/>
            <p:cNvSpPr/>
            <p:nvPr/>
          </p:nvSpPr>
          <p:spPr>
            <a:xfrm>
              <a:off x="1600627" y="570285"/>
              <a:ext cx="5942965" cy="1076960"/>
            </a:xfrm>
            <a:prstGeom prst="round1Rect">
              <a:avLst/>
            </a:prstGeom>
            <a:solidFill>
              <a:srgbClr val="6ED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4"/>
            <p:cNvSpPr/>
            <p:nvPr/>
          </p:nvSpPr>
          <p:spPr>
            <a:xfrm>
              <a:off x="1511256" y="461721"/>
              <a:ext cx="6122035" cy="1280795"/>
            </a:xfrm>
            <a:prstGeom prst="round1Rect">
              <a:avLst/>
            </a:prstGeom>
            <a:solidFill>
              <a:srgbClr val="1D1D1B">
                <a:alpha val="4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5"/>
            <p:cNvSpPr/>
            <p:nvPr/>
          </p:nvSpPr>
          <p:spPr>
            <a:xfrm>
              <a:off x="1600628" y="570285"/>
              <a:ext cx="5942964" cy="1076960"/>
            </a:xfrm>
            <a:prstGeom prst="round1Rect">
              <a:avLst/>
            </a:pr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123038" y="2753003"/>
            <a:ext cx="30941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Задачи проекта:</a:t>
            </a:r>
          </a:p>
        </p:txBody>
      </p:sp>
      <p:grpSp>
        <p:nvGrpSpPr>
          <p:cNvPr id="28" name="object 2"/>
          <p:cNvGrpSpPr/>
          <p:nvPr/>
        </p:nvGrpSpPr>
        <p:grpSpPr>
          <a:xfrm>
            <a:off x="265752" y="3581400"/>
            <a:ext cx="8809163" cy="3200400"/>
            <a:chOff x="1511256" y="461721"/>
            <a:chExt cx="6122035" cy="1280795"/>
          </a:xfrm>
        </p:grpSpPr>
        <p:sp>
          <p:nvSpPr>
            <p:cNvPr id="29" name="object 3"/>
            <p:cNvSpPr/>
            <p:nvPr/>
          </p:nvSpPr>
          <p:spPr>
            <a:xfrm>
              <a:off x="1600627" y="570285"/>
              <a:ext cx="5942965" cy="1076960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4"/>
            <p:cNvSpPr/>
            <p:nvPr/>
          </p:nvSpPr>
          <p:spPr>
            <a:xfrm>
              <a:off x="1511256" y="461721"/>
              <a:ext cx="6122035" cy="1280795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30" name="Picture 6" descr="https://www.clipartmax.com/png/full/163-1637747_crypto-market-slightly-grows-some-altcoins-in-the-busine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6806" y="81813"/>
            <a:ext cx="1187382" cy="140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object 2"/>
          <p:cNvGrpSpPr/>
          <p:nvPr/>
        </p:nvGrpSpPr>
        <p:grpSpPr>
          <a:xfrm>
            <a:off x="380209" y="3695700"/>
            <a:ext cx="8622019" cy="2933700"/>
            <a:chOff x="1511256" y="461721"/>
            <a:chExt cx="6122035" cy="1280795"/>
          </a:xfrm>
        </p:grpSpPr>
        <p:sp>
          <p:nvSpPr>
            <p:cNvPr id="36" name="object 3"/>
            <p:cNvSpPr/>
            <p:nvPr/>
          </p:nvSpPr>
          <p:spPr>
            <a:xfrm>
              <a:off x="1600627" y="570285"/>
              <a:ext cx="5942965" cy="1076960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4"/>
            <p:cNvSpPr/>
            <p:nvPr/>
          </p:nvSpPr>
          <p:spPr>
            <a:xfrm>
              <a:off x="1511256" y="461721"/>
              <a:ext cx="6122035" cy="1280795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394350" y="3784888"/>
            <a:ext cx="86078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5426"/>
                </a:solidFill>
              </a:rPr>
              <a:t>1. </a:t>
            </a:r>
            <a:r>
              <a:rPr lang="ru-RU" sz="2000" dirty="0">
                <a:solidFill>
                  <a:srgbClr val="005426"/>
                </a:solidFill>
              </a:rPr>
              <a:t>Повысить компетентность педагогов в вопросах финансово-экономического образования дошкольников. </a:t>
            </a:r>
          </a:p>
          <a:p>
            <a:pPr algn="just"/>
            <a:r>
              <a:rPr lang="ru-RU" sz="2000" dirty="0">
                <a:solidFill>
                  <a:srgbClr val="005426"/>
                </a:solidFill>
              </a:rPr>
              <a:t>2. Модернизировать РППС, способствующую решению задач формированию предпосылок финансовой грамотности дошкольников.</a:t>
            </a:r>
          </a:p>
          <a:p>
            <a:pPr algn="just"/>
            <a:r>
              <a:rPr lang="ru-RU" sz="2000" dirty="0">
                <a:solidFill>
                  <a:srgbClr val="005426"/>
                </a:solidFill>
              </a:rPr>
              <a:t>3. Определить содержание и средства экономического воспитания и образования детей в возрасте 3-7 лет.</a:t>
            </a:r>
          </a:p>
          <a:p>
            <a:pPr algn="just"/>
            <a:r>
              <a:rPr lang="ru-RU" sz="2000" dirty="0">
                <a:solidFill>
                  <a:srgbClr val="005426"/>
                </a:solidFill>
              </a:rPr>
              <a:t>4. Разработать систему экономического просвещения родителей. </a:t>
            </a:r>
          </a:p>
          <a:p>
            <a:pPr algn="just"/>
            <a:r>
              <a:rPr lang="ru-RU" sz="2000" dirty="0">
                <a:solidFill>
                  <a:srgbClr val="005426"/>
                </a:solidFill>
              </a:rPr>
              <a:t>5. Разработать программно-методическое пособие по экономическому воспитанию детей дошкольного возраста.</a:t>
            </a:r>
          </a:p>
          <a:p>
            <a:r>
              <a:rPr lang="ru-RU" dirty="0">
                <a:solidFill>
                  <a:srgbClr val="005426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6110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40368" y="462524"/>
            <a:ext cx="4956810" cy="818515"/>
          </a:xfrm>
          <a:custGeom>
            <a:avLst/>
            <a:gdLst/>
            <a:ahLst/>
            <a:cxnLst/>
            <a:rect l="l" t="t" r="r" b="b"/>
            <a:pathLst>
              <a:path w="4956809" h="818515">
                <a:moveTo>
                  <a:pt x="4682490" y="0"/>
                </a:moveTo>
                <a:lnTo>
                  <a:pt x="273850" y="0"/>
                </a:lnTo>
                <a:lnTo>
                  <a:pt x="211054" y="3601"/>
                </a:lnTo>
                <a:lnTo>
                  <a:pt x="153411" y="13859"/>
                </a:lnTo>
                <a:lnTo>
                  <a:pt x="102565" y="29956"/>
                </a:lnTo>
                <a:lnTo>
                  <a:pt x="60157" y="51073"/>
                </a:lnTo>
                <a:lnTo>
                  <a:pt x="27832" y="76391"/>
                </a:lnTo>
                <a:lnTo>
                  <a:pt x="0" y="136359"/>
                </a:lnTo>
                <a:lnTo>
                  <a:pt x="0" y="681634"/>
                </a:lnTo>
                <a:lnTo>
                  <a:pt x="27832" y="741602"/>
                </a:lnTo>
                <a:lnTo>
                  <a:pt x="60157" y="766921"/>
                </a:lnTo>
                <a:lnTo>
                  <a:pt x="102565" y="788038"/>
                </a:lnTo>
                <a:lnTo>
                  <a:pt x="153411" y="804134"/>
                </a:lnTo>
                <a:lnTo>
                  <a:pt x="211054" y="814393"/>
                </a:lnTo>
                <a:lnTo>
                  <a:pt x="273850" y="817994"/>
                </a:lnTo>
                <a:lnTo>
                  <a:pt x="4682490" y="817994"/>
                </a:lnTo>
                <a:lnTo>
                  <a:pt x="4745296" y="814393"/>
                </a:lnTo>
                <a:lnTo>
                  <a:pt x="4802949" y="804134"/>
                </a:lnTo>
                <a:lnTo>
                  <a:pt x="4853805" y="788038"/>
                </a:lnTo>
                <a:lnTo>
                  <a:pt x="4896221" y="766921"/>
                </a:lnTo>
                <a:lnTo>
                  <a:pt x="4928553" y="741602"/>
                </a:lnTo>
                <a:lnTo>
                  <a:pt x="4956390" y="681634"/>
                </a:lnTo>
                <a:lnTo>
                  <a:pt x="4956390" y="136359"/>
                </a:lnTo>
                <a:lnTo>
                  <a:pt x="4928553" y="76391"/>
                </a:lnTo>
                <a:lnTo>
                  <a:pt x="4896221" y="51073"/>
                </a:lnTo>
                <a:lnTo>
                  <a:pt x="4853805" y="29956"/>
                </a:lnTo>
                <a:lnTo>
                  <a:pt x="4802949" y="13859"/>
                </a:lnTo>
                <a:lnTo>
                  <a:pt x="4745296" y="3601"/>
                </a:lnTo>
                <a:lnTo>
                  <a:pt x="4682490" y="0"/>
                </a:lnTo>
                <a:close/>
              </a:path>
            </a:pathLst>
          </a:custGeom>
          <a:solidFill>
            <a:srgbClr val="6ED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65825" y="380050"/>
            <a:ext cx="5106035" cy="972819"/>
          </a:xfrm>
          <a:custGeom>
            <a:avLst/>
            <a:gdLst/>
            <a:ahLst/>
            <a:cxnLst/>
            <a:rect l="l" t="t" r="r" b="b"/>
            <a:pathLst>
              <a:path w="5106034" h="972819">
                <a:moveTo>
                  <a:pt x="5105463" y="0"/>
                </a:moveTo>
                <a:lnTo>
                  <a:pt x="12" y="0"/>
                </a:lnTo>
                <a:lnTo>
                  <a:pt x="0" y="972464"/>
                </a:lnTo>
                <a:lnTo>
                  <a:pt x="5105450" y="972464"/>
                </a:lnTo>
                <a:lnTo>
                  <a:pt x="5105463" y="0"/>
                </a:lnTo>
                <a:close/>
              </a:path>
            </a:pathLst>
          </a:custGeom>
          <a:solidFill>
            <a:srgbClr val="1D1D1B">
              <a:alpha val="4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40368" y="462524"/>
            <a:ext cx="4956810" cy="818515"/>
          </a:xfrm>
          <a:custGeom>
            <a:avLst/>
            <a:gdLst/>
            <a:ahLst/>
            <a:cxnLst/>
            <a:rect l="l" t="t" r="r" b="b"/>
            <a:pathLst>
              <a:path w="4956809" h="818515">
                <a:moveTo>
                  <a:pt x="0" y="136359"/>
                </a:moveTo>
                <a:lnTo>
                  <a:pt x="27832" y="76391"/>
                </a:lnTo>
                <a:lnTo>
                  <a:pt x="60157" y="51073"/>
                </a:lnTo>
                <a:lnTo>
                  <a:pt x="102565" y="29956"/>
                </a:lnTo>
                <a:lnTo>
                  <a:pt x="153411" y="13859"/>
                </a:lnTo>
                <a:lnTo>
                  <a:pt x="211054" y="3601"/>
                </a:lnTo>
                <a:lnTo>
                  <a:pt x="273850" y="0"/>
                </a:lnTo>
                <a:lnTo>
                  <a:pt x="4682490" y="0"/>
                </a:lnTo>
                <a:lnTo>
                  <a:pt x="4745296" y="3601"/>
                </a:lnTo>
                <a:lnTo>
                  <a:pt x="4802949" y="13859"/>
                </a:lnTo>
                <a:lnTo>
                  <a:pt x="4853805" y="29956"/>
                </a:lnTo>
                <a:lnTo>
                  <a:pt x="4896221" y="51073"/>
                </a:lnTo>
                <a:lnTo>
                  <a:pt x="4928553" y="76391"/>
                </a:lnTo>
                <a:lnTo>
                  <a:pt x="4956390" y="136359"/>
                </a:lnTo>
                <a:lnTo>
                  <a:pt x="4956390" y="681634"/>
                </a:lnTo>
                <a:lnTo>
                  <a:pt x="4928553" y="741602"/>
                </a:lnTo>
                <a:lnTo>
                  <a:pt x="4896221" y="766921"/>
                </a:lnTo>
                <a:lnTo>
                  <a:pt x="4853805" y="788038"/>
                </a:lnTo>
                <a:lnTo>
                  <a:pt x="4802949" y="804134"/>
                </a:lnTo>
                <a:lnTo>
                  <a:pt x="4745296" y="814393"/>
                </a:lnTo>
                <a:lnTo>
                  <a:pt x="4682490" y="817994"/>
                </a:lnTo>
                <a:lnTo>
                  <a:pt x="273850" y="817994"/>
                </a:lnTo>
                <a:lnTo>
                  <a:pt x="211054" y="814393"/>
                </a:lnTo>
                <a:lnTo>
                  <a:pt x="153411" y="804134"/>
                </a:lnTo>
                <a:lnTo>
                  <a:pt x="102565" y="788038"/>
                </a:lnTo>
                <a:lnTo>
                  <a:pt x="60157" y="766921"/>
                </a:lnTo>
                <a:lnTo>
                  <a:pt x="27832" y="741602"/>
                </a:lnTo>
                <a:lnTo>
                  <a:pt x="0" y="681634"/>
                </a:lnTo>
                <a:lnTo>
                  <a:pt x="0" y="13635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3260" y="1528518"/>
            <a:ext cx="6931025" cy="1055370"/>
          </a:xfrm>
          <a:custGeom>
            <a:avLst/>
            <a:gdLst/>
            <a:ahLst/>
            <a:cxnLst/>
            <a:rect l="l" t="t" r="r" b="b"/>
            <a:pathLst>
              <a:path w="6931025" h="1055370">
                <a:moveTo>
                  <a:pt x="6930898" y="0"/>
                </a:moveTo>
                <a:lnTo>
                  <a:pt x="527558" y="0"/>
                </a:lnTo>
                <a:lnTo>
                  <a:pt x="0" y="527684"/>
                </a:lnTo>
                <a:lnTo>
                  <a:pt x="527558" y="1055369"/>
                </a:lnTo>
                <a:lnTo>
                  <a:pt x="6930898" y="1055369"/>
                </a:lnTo>
                <a:lnTo>
                  <a:pt x="693089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41190" y="1585826"/>
            <a:ext cx="6931025" cy="1055370"/>
          </a:xfrm>
          <a:custGeom>
            <a:avLst/>
            <a:gdLst/>
            <a:ahLst/>
            <a:cxnLst/>
            <a:rect l="l" t="t" r="r" b="b"/>
            <a:pathLst>
              <a:path w="6931025" h="1055370">
                <a:moveTo>
                  <a:pt x="6930898" y="1055369"/>
                </a:moveTo>
                <a:lnTo>
                  <a:pt x="527558" y="1055369"/>
                </a:lnTo>
                <a:lnTo>
                  <a:pt x="0" y="527684"/>
                </a:lnTo>
                <a:lnTo>
                  <a:pt x="527558" y="0"/>
                </a:lnTo>
                <a:lnTo>
                  <a:pt x="6930898" y="0"/>
                </a:lnTo>
                <a:lnTo>
                  <a:pt x="6930898" y="105536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3504" y="1585826"/>
            <a:ext cx="1055370" cy="1055370"/>
          </a:xfrm>
          <a:custGeom>
            <a:avLst/>
            <a:gdLst/>
            <a:ahLst/>
            <a:cxnLst/>
            <a:rect l="l" t="t" r="r" b="b"/>
            <a:pathLst>
              <a:path w="1055370" h="1055370">
                <a:moveTo>
                  <a:pt x="527685" y="0"/>
                </a:moveTo>
                <a:lnTo>
                  <a:pt x="479650" y="2157"/>
                </a:lnTo>
                <a:lnTo>
                  <a:pt x="432824" y="8504"/>
                </a:lnTo>
                <a:lnTo>
                  <a:pt x="387394" y="18855"/>
                </a:lnTo>
                <a:lnTo>
                  <a:pt x="343545" y="33024"/>
                </a:lnTo>
                <a:lnTo>
                  <a:pt x="301464" y="50822"/>
                </a:lnTo>
                <a:lnTo>
                  <a:pt x="261337" y="72065"/>
                </a:lnTo>
                <a:lnTo>
                  <a:pt x="223351" y="96565"/>
                </a:lnTo>
                <a:lnTo>
                  <a:pt x="187690" y="124135"/>
                </a:lnTo>
                <a:lnTo>
                  <a:pt x="154543" y="154590"/>
                </a:lnTo>
                <a:lnTo>
                  <a:pt x="124094" y="187743"/>
                </a:lnTo>
                <a:lnTo>
                  <a:pt x="96530" y="223406"/>
                </a:lnTo>
                <a:lnTo>
                  <a:pt x="72037" y="261394"/>
                </a:lnTo>
                <a:lnTo>
                  <a:pt x="50801" y="301519"/>
                </a:lnTo>
                <a:lnTo>
                  <a:pt x="33009" y="343596"/>
                </a:lnTo>
                <a:lnTo>
                  <a:pt x="18847" y="387438"/>
                </a:lnTo>
                <a:lnTo>
                  <a:pt x="8500" y="432857"/>
                </a:lnTo>
                <a:lnTo>
                  <a:pt x="2156" y="479668"/>
                </a:lnTo>
                <a:lnTo>
                  <a:pt x="0" y="527685"/>
                </a:lnTo>
                <a:lnTo>
                  <a:pt x="2156" y="575719"/>
                </a:lnTo>
                <a:lnTo>
                  <a:pt x="8500" y="622545"/>
                </a:lnTo>
                <a:lnTo>
                  <a:pt x="18847" y="667975"/>
                </a:lnTo>
                <a:lnTo>
                  <a:pt x="33009" y="711824"/>
                </a:lnTo>
                <a:lnTo>
                  <a:pt x="50801" y="753905"/>
                </a:lnTo>
                <a:lnTo>
                  <a:pt x="72037" y="794032"/>
                </a:lnTo>
                <a:lnTo>
                  <a:pt x="96530" y="832018"/>
                </a:lnTo>
                <a:lnTo>
                  <a:pt x="124094" y="867679"/>
                </a:lnTo>
                <a:lnTo>
                  <a:pt x="154543" y="900826"/>
                </a:lnTo>
                <a:lnTo>
                  <a:pt x="187690" y="931275"/>
                </a:lnTo>
                <a:lnTo>
                  <a:pt x="223351" y="958839"/>
                </a:lnTo>
                <a:lnTo>
                  <a:pt x="261337" y="983332"/>
                </a:lnTo>
                <a:lnTo>
                  <a:pt x="301464" y="1004568"/>
                </a:lnTo>
                <a:lnTo>
                  <a:pt x="343545" y="1022360"/>
                </a:lnTo>
                <a:lnTo>
                  <a:pt x="387394" y="1036522"/>
                </a:lnTo>
                <a:lnTo>
                  <a:pt x="432824" y="1046869"/>
                </a:lnTo>
                <a:lnTo>
                  <a:pt x="479650" y="1053213"/>
                </a:lnTo>
                <a:lnTo>
                  <a:pt x="527685" y="1055370"/>
                </a:lnTo>
                <a:lnTo>
                  <a:pt x="575699" y="1053213"/>
                </a:lnTo>
                <a:lnTo>
                  <a:pt x="622507" y="1046869"/>
                </a:lnTo>
                <a:lnTo>
                  <a:pt x="667922" y="1036522"/>
                </a:lnTo>
                <a:lnTo>
                  <a:pt x="711757" y="1022360"/>
                </a:lnTo>
                <a:lnTo>
                  <a:pt x="753826" y="1004568"/>
                </a:lnTo>
                <a:lnTo>
                  <a:pt x="793942" y="983332"/>
                </a:lnTo>
                <a:lnTo>
                  <a:pt x="831920" y="958839"/>
                </a:lnTo>
                <a:lnTo>
                  <a:pt x="867573" y="931275"/>
                </a:lnTo>
                <a:lnTo>
                  <a:pt x="900715" y="900826"/>
                </a:lnTo>
                <a:lnTo>
                  <a:pt x="931159" y="867679"/>
                </a:lnTo>
                <a:lnTo>
                  <a:pt x="958720" y="832018"/>
                </a:lnTo>
                <a:lnTo>
                  <a:pt x="983210" y="794032"/>
                </a:lnTo>
                <a:lnTo>
                  <a:pt x="1004444" y="753905"/>
                </a:lnTo>
                <a:lnTo>
                  <a:pt x="1022234" y="711824"/>
                </a:lnTo>
                <a:lnTo>
                  <a:pt x="1036396" y="667975"/>
                </a:lnTo>
                <a:lnTo>
                  <a:pt x="1046742" y="622545"/>
                </a:lnTo>
                <a:lnTo>
                  <a:pt x="1053086" y="575719"/>
                </a:lnTo>
                <a:lnTo>
                  <a:pt x="1055243" y="527685"/>
                </a:lnTo>
                <a:lnTo>
                  <a:pt x="1053086" y="479668"/>
                </a:lnTo>
                <a:lnTo>
                  <a:pt x="1046742" y="432857"/>
                </a:lnTo>
                <a:lnTo>
                  <a:pt x="1036396" y="387438"/>
                </a:lnTo>
                <a:lnTo>
                  <a:pt x="1022234" y="343596"/>
                </a:lnTo>
                <a:lnTo>
                  <a:pt x="1004444" y="301519"/>
                </a:lnTo>
                <a:lnTo>
                  <a:pt x="983210" y="261394"/>
                </a:lnTo>
                <a:lnTo>
                  <a:pt x="958720" y="223406"/>
                </a:lnTo>
                <a:lnTo>
                  <a:pt x="931159" y="187743"/>
                </a:lnTo>
                <a:lnTo>
                  <a:pt x="900715" y="154590"/>
                </a:lnTo>
                <a:lnTo>
                  <a:pt x="867573" y="124135"/>
                </a:lnTo>
                <a:lnTo>
                  <a:pt x="831920" y="96565"/>
                </a:lnTo>
                <a:lnTo>
                  <a:pt x="793942" y="72065"/>
                </a:lnTo>
                <a:lnTo>
                  <a:pt x="753826" y="50822"/>
                </a:lnTo>
                <a:lnTo>
                  <a:pt x="711757" y="33024"/>
                </a:lnTo>
                <a:lnTo>
                  <a:pt x="667922" y="18855"/>
                </a:lnTo>
                <a:lnTo>
                  <a:pt x="622507" y="8504"/>
                </a:lnTo>
                <a:lnTo>
                  <a:pt x="575699" y="2157"/>
                </a:lnTo>
                <a:lnTo>
                  <a:pt x="527685" y="0"/>
                </a:lnTo>
                <a:close/>
              </a:path>
            </a:pathLst>
          </a:custGeom>
          <a:solidFill>
            <a:srgbClr val="BBA3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9753" y="1493034"/>
            <a:ext cx="1243330" cy="1228725"/>
          </a:xfrm>
          <a:custGeom>
            <a:avLst/>
            <a:gdLst/>
            <a:ahLst/>
            <a:cxnLst/>
            <a:rect l="l" t="t" r="r" b="b"/>
            <a:pathLst>
              <a:path w="1243330" h="1228725">
                <a:moveTo>
                  <a:pt x="1242733" y="0"/>
                </a:moveTo>
                <a:lnTo>
                  <a:pt x="0" y="0"/>
                </a:lnTo>
                <a:lnTo>
                  <a:pt x="76" y="1228255"/>
                </a:lnTo>
                <a:lnTo>
                  <a:pt x="1242809" y="1228255"/>
                </a:lnTo>
                <a:lnTo>
                  <a:pt x="1242733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504" y="1585822"/>
            <a:ext cx="1055243" cy="1055369"/>
          </a:xfrm>
          <a:prstGeom prst="ellipse">
            <a:avLst/>
          </a:prstGeom>
          <a:ln w="63500" cap="rnd">
            <a:solidFill>
              <a:schemeClr val="bg1">
                <a:lumMod val="6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object 13"/>
          <p:cNvSpPr/>
          <p:nvPr/>
        </p:nvSpPr>
        <p:spPr>
          <a:xfrm>
            <a:off x="813504" y="1585826"/>
            <a:ext cx="1055370" cy="1055370"/>
          </a:xfrm>
          <a:custGeom>
            <a:avLst/>
            <a:gdLst/>
            <a:ahLst/>
            <a:cxnLst/>
            <a:rect l="l" t="t" r="r" b="b"/>
            <a:pathLst>
              <a:path w="1055370" h="1055370">
                <a:moveTo>
                  <a:pt x="0" y="527685"/>
                </a:moveTo>
                <a:lnTo>
                  <a:pt x="2156" y="479668"/>
                </a:lnTo>
                <a:lnTo>
                  <a:pt x="8500" y="432857"/>
                </a:lnTo>
                <a:lnTo>
                  <a:pt x="18847" y="387438"/>
                </a:lnTo>
                <a:lnTo>
                  <a:pt x="33009" y="343596"/>
                </a:lnTo>
                <a:lnTo>
                  <a:pt x="50801" y="301519"/>
                </a:lnTo>
                <a:lnTo>
                  <a:pt x="72037" y="261394"/>
                </a:lnTo>
                <a:lnTo>
                  <a:pt x="96530" y="223406"/>
                </a:lnTo>
                <a:lnTo>
                  <a:pt x="124094" y="187743"/>
                </a:lnTo>
                <a:lnTo>
                  <a:pt x="154543" y="154590"/>
                </a:lnTo>
                <a:lnTo>
                  <a:pt x="187690" y="124135"/>
                </a:lnTo>
                <a:lnTo>
                  <a:pt x="223351" y="96565"/>
                </a:lnTo>
                <a:lnTo>
                  <a:pt x="261337" y="72065"/>
                </a:lnTo>
                <a:lnTo>
                  <a:pt x="301464" y="50822"/>
                </a:lnTo>
                <a:lnTo>
                  <a:pt x="343545" y="33024"/>
                </a:lnTo>
                <a:lnTo>
                  <a:pt x="387394" y="18855"/>
                </a:lnTo>
                <a:lnTo>
                  <a:pt x="432824" y="8504"/>
                </a:lnTo>
                <a:lnTo>
                  <a:pt x="479650" y="2157"/>
                </a:lnTo>
                <a:lnTo>
                  <a:pt x="527685" y="0"/>
                </a:lnTo>
                <a:lnTo>
                  <a:pt x="575699" y="2157"/>
                </a:lnTo>
                <a:lnTo>
                  <a:pt x="622507" y="8504"/>
                </a:lnTo>
                <a:lnTo>
                  <a:pt x="667922" y="18855"/>
                </a:lnTo>
                <a:lnTo>
                  <a:pt x="711757" y="33024"/>
                </a:lnTo>
                <a:lnTo>
                  <a:pt x="753826" y="50822"/>
                </a:lnTo>
                <a:lnTo>
                  <a:pt x="793942" y="72065"/>
                </a:lnTo>
                <a:lnTo>
                  <a:pt x="831920" y="96565"/>
                </a:lnTo>
                <a:lnTo>
                  <a:pt x="867573" y="124135"/>
                </a:lnTo>
                <a:lnTo>
                  <a:pt x="900715" y="154590"/>
                </a:lnTo>
                <a:lnTo>
                  <a:pt x="931159" y="187743"/>
                </a:lnTo>
                <a:lnTo>
                  <a:pt x="958720" y="223406"/>
                </a:lnTo>
                <a:lnTo>
                  <a:pt x="983210" y="261394"/>
                </a:lnTo>
                <a:lnTo>
                  <a:pt x="1004444" y="301519"/>
                </a:lnTo>
                <a:lnTo>
                  <a:pt x="1022234" y="343596"/>
                </a:lnTo>
                <a:lnTo>
                  <a:pt x="1036396" y="387438"/>
                </a:lnTo>
                <a:lnTo>
                  <a:pt x="1046742" y="432857"/>
                </a:lnTo>
                <a:lnTo>
                  <a:pt x="1053086" y="479668"/>
                </a:lnTo>
                <a:lnTo>
                  <a:pt x="1055243" y="527685"/>
                </a:lnTo>
                <a:lnTo>
                  <a:pt x="1053086" y="575719"/>
                </a:lnTo>
                <a:lnTo>
                  <a:pt x="1046742" y="622545"/>
                </a:lnTo>
                <a:lnTo>
                  <a:pt x="1036396" y="667975"/>
                </a:lnTo>
                <a:lnTo>
                  <a:pt x="1022234" y="711824"/>
                </a:lnTo>
                <a:lnTo>
                  <a:pt x="1004444" y="753905"/>
                </a:lnTo>
                <a:lnTo>
                  <a:pt x="983210" y="794032"/>
                </a:lnTo>
                <a:lnTo>
                  <a:pt x="958720" y="832018"/>
                </a:lnTo>
                <a:lnTo>
                  <a:pt x="931159" y="867679"/>
                </a:lnTo>
                <a:lnTo>
                  <a:pt x="900715" y="900826"/>
                </a:lnTo>
                <a:lnTo>
                  <a:pt x="867573" y="931275"/>
                </a:lnTo>
                <a:lnTo>
                  <a:pt x="831920" y="958839"/>
                </a:lnTo>
                <a:lnTo>
                  <a:pt x="793942" y="983332"/>
                </a:lnTo>
                <a:lnTo>
                  <a:pt x="753826" y="1004568"/>
                </a:lnTo>
                <a:lnTo>
                  <a:pt x="711757" y="1022360"/>
                </a:lnTo>
                <a:lnTo>
                  <a:pt x="667922" y="1036522"/>
                </a:lnTo>
                <a:lnTo>
                  <a:pt x="622507" y="1046869"/>
                </a:lnTo>
                <a:lnTo>
                  <a:pt x="575699" y="1053213"/>
                </a:lnTo>
                <a:lnTo>
                  <a:pt x="527685" y="1055370"/>
                </a:lnTo>
                <a:lnTo>
                  <a:pt x="479650" y="1053213"/>
                </a:lnTo>
                <a:lnTo>
                  <a:pt x="432824" y="1046869"/>
                </a:lnTo>
                <a:lnTo>
                  <a:pt x="387394" y="1036522"/>
                </a:lnTo>
                <a:lnTo>
                  <a:pt x="343545" y="1022360"/>
                </a:lnTo>
                <a:lnTo>
                  <a:pt x="301464" y="1004568"/>
                </a:lnTo>
                <a:lnTo>
                  <a:pt x="261337" y="983332"/>
                </a:lnTo>
                <a:lnTo>
                  <a:pt x="223351" y="958839"/>
                </a:lnTo>
                <a:lnTo>
                  <a:pt x="187690" y="931275"/>
                </a:lnTo>
                <a:lnTo>
                  <a:pt x="154543" y="900826"/>
                </a:lnTo>
                <a:lnTo>
                  <a:pt x="124094" y="867679"/>
                </a:lnTo>
                <a:lnTo>
                  <a:pt x="96530" y="832018"/>
                </a:lnTo>
                <a:lnTo>
                  <a:pt x="72037" y="794032"/>
                </a:lnTo>
                <a:lnTo>
                  <a:pt x="50801" y="753905"/>
                </a:lnTo>
                <a:lnTo>
                  <a:pt x="33009" y="711824"/>
                </a:lnTo>
                <a:lnTo>
                  <a:pt x="18847" y="667975"/>
                </a:lnTo>
                <a:lnTo>
                  <a:pt x="8500" y="622545"/>
                </a:lnTo>
                <a:lnTo>
                  <a:pt x="2156" y="575719"/>
                </a:lnTo>
                <a:lnTo>
                  <a:pt x="0" y="52768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692580" y="5348970"/>
            <a:ext cx="7552462" cy="1228725"/>
            <a:chOff x="675043" y="2737335"/>
            <a:chExt cx="7552462" cy="1228725"/>
          </a:xfrm>
        </p:grpSpPr>
        <p:sp>
          <p:nvSpPr>
            <p:cNvPr id="15" name="object 15"/>
            <p:cNvSpPr/>
            <p:nvPr/>
          </p:nvSpPr>
          <p:spPr>
            <a:xfrm>
              <a:off x="1296480" y="2830127"/>
              <a:ext cx="6931025" cy="1055370"/>
            </a:xfrm>
            <a:custGeom>
              <a:avLst/>
              <a:gdLst/>
              <a:ahLst/>
              <a:cxnLst/>
              <a:rect l="l" t="t" r="r" b="b"/>
              <a:pathLst>
                <a:path w="6931025" h="1055370">
                  <a:moveTo>
                    <a:pt x="6930898" y="0"/>
                  </a:moveTo>
                  <a:lnTo>
                    <a:pt x="527558" y="0"/>
                  </a:lnTo>
                  <a:lnTo>
                    <a:pt x="0" y="527685"/>
                  </a:lnTo>
                  <a:lnTo>
                    <a:pt x="527558" y="1055370"/>
                  </a:lnTo>
                  <a:lnTo>
                    <a:pt x="6930898" y="1055370"/>
                  </a:lnTo>
                  <a:lnTo>
                    <a:pt x="6930898" y="0"/>
                  </a:lnTo>
                  <a:close/>
                </a:path>
              </a:pathLst>
            </a:custGeom>
            <a:solidFill>
              <a:srgbClr val="FF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96480" y="2830127"/>
              <a:ext cx="6931025" cy="1055370"/>
            </a:xfrm>
            <a:custGeom>
              <a:avLst/>
              <a:gdLst/>
              <a:ahLst/>
              <a:cxnLst/>
              <a:rect l="l" t="t" r="r" b="b"/>
              <a:pathLst>
                <a:path w="6931025" h="1055370">
                  <a:moveTo>
                    <a:pt x="6930898" y="1055370"/>
                  </a:moveTo>
                  <a:lnTo>
                    <a:pt x="527558" y="1055370"/>
                  </a:lnTo>
                  <a:lnTo>
                    <a:pt x="0" y="527685"/>
                  </a:lnTo>
                  <a:lnTo>
                    <a:pt x="527558" y="0"/>
                  </a:lnTo>
                  <a:lnTo>
                    <a:pt x="6930898" y="0"/>
                  </a:lnTo>
                  <a:lnTo>
                    <a:pt x="6930898" y="1055370"/>
                  </a:lnTo>
                  <a:close/>
                </a:path>
              </a:pathLst>
            </a:custGeom>
            <a:solidFill>
              <a:srgbClr val="3CA24D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8794" y="2830128"/>
              <a:ext cx="1055370" cy="1055370"/>
            </a:xfrm>
            <a:custGeom>
              <a:avLst/>
              <a:gdLst/>
              <a:ahLst/>
              <a:cxnLst/>
              <a:rect l="l" t="t" r="r" b="b"/>
              <a:pathLst>
                <a:path w="1055370" h="1055370">
                  <a:moveTo>
                    <a:pt x="527685" y="0"/>
                  </a:moveTo>
                  <a:lnTo>
                    <a:pt x="479650" y="2157"/>
                  </a:lnTo>
                  <a:lnTo>
                    <a:pt x="432824" y="8504"/>
                  </a:lnTo>
                  <a:lnTo>
                    <a:pt x="387394" y="18855"/>
                  </a:lnTo>
                  <a:lnTo>
                    <a:pt x="343545" y="33024"/>
                  </a:lnTo>
                  <a:lnTo>
                    <a:pt x="301464" y="50822"/>
                  </a:lnTo>
                  <a:lnTo>
                    <a:pt x="261337" y="72065"/>
                  </a:lnTo>
                  <a:lnTo>
                    <a:pt x="223351" y="96565"/>
                  </a:lnTo>
                  <a:lnTo>
                    <a:pt x="187690" y="124135"/>
                  </a:lnTo>
                  <a:lnTo>
                    <a:pt x="154543" y="154590"/>
                  </a:lnTo>
                  <a:lnTo>
                    <a:pt x="124094" y="187743"/>
                  </a:lnTo>
                  <a:lnTo>
                    <a:pt x="96530" y="223406"/>
                  </a:lnTo>
                  <a:lnTo>
                    <a:pt x="72037" y="261394"/>
                  </a:lnTo>
                  <a:lnTo>
                    <a:pt x="50801" y="301519"/>
                  </a:lnTo>
                  <a:lnTo>
                    <a:pt x="33009" y="343596"/>
                  </a:lnTo>
                  <a:lnTo>
                    <a:pt x="18847" y="387438"/>
                  </a:lnTo>
                  <a:lnTo>
                    <a:pt x="8500" y="432857"/>
                  </a:lnTo>
                  <a:lnTo>
                    <a:pt x="2156" y="479668"/>
                  </a:lnTo>
                  <a:lnTo>
                    <a:pt x="0" y="527685"/>
                  </a:lnTo>
                  <a:lnTo>
                    <a:pt x="2156" y="575719"/>
                  </a:lnTo>
                  <a:lnTo>
                    <a:pt x="8500" y="622545"/>
                  </a:lnTo>
                  <a:lnTo>
                    <a:pt x="18847" y="667975"/>
                  </a:lnTo>
                  <a:lnTo>
                    <a:pt x="33009" y="711824"/>
                  </a:lnTo>
                  <a:lnTo>
                    <a:pt x="50801" y="753905"/>
                  </a:lnTo>
                  <a:lnTo>
                    <a:pt x="72037" y="794032"/>
                  </a:lnTo>
                  <a:lnTo>
                    <a:pt x="96530" y="832018"/>
                  </a:lnTo>
                  <a:lnTo>
                    <a:pt x="124094" y="867679"/>
                  </a:lnTo>
                  <a:lnTo>
                    <a:pt x="154543" y="900826"/>
                  </a:lnTo>
                  <a:lnTo>
                    <a:pt x="187690" y="931275"/>
                  </a:lnTo>
                  <a:lnTo>
                    <a:pt x="223351" y="958839"/>
                  </a:lnTo>
                  <a:lnTo>
                    <a:pt x="261337" y="983332"/>
                  </a:lnTo>
                  <a:lnTo>
                    <a:pt x="301464" y="1004568"/>
                  </a:lnTo>
                  <a:lnTo>
                    <a:pt x="343545" y="1022360"/>
                  </a:lnTo>
                  <a:lnTo>
                    <a:pt x="387394" y="1036522"/>
                  </a:lnTo>
                  <a:lnTo>
                    <a:pt x="432824" y="1046869"/>
                  </a:lnTo>
                  <a:lnTo>
                    <a:pt x="479650" y="1053213"/>
                  </a:lnTo>
                  <a:lnTo>
                    <a:pt x="527685" y="1055370"/>
                  </a:lnTo>
                  <a:lnTo>
                    <a:pt x="575699" y="1053213"/>
                  </a:lnTo>
                  <a:lnTo>
                    <a:pt x="622507" y="1046869"/>
                  </a:lnTo>
                  <a:lnTo>
                    <a:pt x="667922" y="1036522"/>
                  </a:lnTo>
                  <a:lnTo>
                    <a:pt x="711757" y="1022360"/>
                  </a:lnTo>
                  <a:lnTo>
                    <a:pt x="753826" y="1004568"/>
                  </a:lnTo>
                  <a:lnTo>
                    <a:pt x="793942" y="983332"/>
                  </a:lnTo>
                  <a:lnTo>
                    <a:pt x="831920" y="958839"/>
                  </a:lnTo>
                  <a:lnTo>
                    <a:pt x="867573" y="931275"/>
                  </a:lnTo>
                  <a:lnTo>
                    <a:pt x="900715" y="900826"/>
                  </a:lnTo>
                  <a:lnTo>
                    <a:pt x="931159" y="867679"/>
                  </a:lnTo>
                  <a:lnTo>
                    <a:pt x="958720" y="832018"/>
                  </a:lnTo>
                  <a:lnTo>
                    <a:pt x="983210" y="794032"/>
                  </a:lnTo>
                  <a:lnTo>
                    <a:pt x="1004444" y="753905"/>
                  </a:lnTo>
                  <a:lnTo>
                    <a:pt x="1022234" y="711824"/>
                  </a:lnTo>
                  <a:lnTo>
                    <a:pt x="1036396" y="667975"/>
                  </a:lnTo>
                  <a:lnTo>
                    <a:pt x="1046742" y="622545"/>
                  </a:lnTo>
                  <a:lnTo>
                    <a:pt x="1053086" y="575719"/>
                  </a:lnTo>
                  <a:lnTo>
                    <a:pt x="1055243" y="527685"/>
                  </a:lnTo>
                  <a:lnTo>
                    <a:pt x="1053086" y="479668"/>
                  </a:lnTo>
                  <a:lnTo>
                    <a:pt x="1046742" y="432857"/>
                  </a:lnTo>
                  <a:lnTo>
                    <a:pt x="1036396" y="387438"/>
                  </a:lnTo>
                  <a:lnTo>
                    <a:pt x="1022234" y="343596"/>
                  </a:lnTo>
                  <a:lnTo>
                    <a:pt x="1004444" y="301519"/>
                  </a:lnTo>
                  <a:lnTo>
                    <a:pt x="983210" y="261394"/>
                  </a:lnTo>
                  <a:lnTo>
                    <a:pt x="958720" y="223406"/>
                  </a:lnTo>
                  <a:lnTo>
                    <a:pt x="931159" y="187743"/>
                  </a:lnTo>
                  <a:lnTo>
                    <a:pt x="900715" y="154590"/>
                  </a:lnTo>
                  <a:lnTo>
                    <a:pt x="867573" y="124135"/>
                  </a:lnTo>
                  <a:lnTo>
                    <a:pt x="831920" y="96565"/>
                  </a:lnTo>
                  <a:lnTo>
                    <a:pt x="793942" y="72065"/>
                  </a:lnTo>
                  <a:lnTo>
                    <a:pt x="753826" y="50822"/>
                  </a:lnTo>
                  <a:lnTo>
                    <a:pt x="711757" y="33024"/>
                  </a:lnTo>
                  <a:lnTo>
                    <a:pt x="667922" y="18855"/>
                  </a:lnTo>
                  <a:lnTo>
                    <a:pt x="622507" y="8504"/>
                  </a:lnTo>
                  <a:lnTo>
                    <a:pt x="575699" y="2157"/>
                  </a:lnTo>
                  <a:lnTo>
                    <a:pt x="527685" y="0"/>
                  </a:lnTo>
                  <a:close/>
                </a:path>
              </a:pathLst>
            </a:custGeom>
            <a:solidFill>
              <a:srgbClr val="EED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75043" y="2737335"/>
              <a:ext cx="1243330" cy="1228725"/>
            </a:xfrm>
            <a:custGeom>
              <a:avLst/>
              <a:gdLst/>
              <a:ahLst/>
              <a:cxnLst/>
              <a:rect l="l" t="t" r="r" b="b"/>
              <a:pathLst>
                <a:path w="1243330" h="1228725">
                  <a:moveTo>
                    <a:pt x="1242733" y="0"/>
                  </a:moveTo>
                  <a:lnTo>
                    <a:pt x="0" y="0"/>
                  </a:lnTo>
                  <a:lnTo>
                    <a:pt x="76" y="1228255"/>
                  </a:lnTo>
                  <a:lnTo>
                    <a:pt x="1242809" y="1228255"/>
                  </a:lnTo>
                  <a:lnTo>
                    <a:pt x="1242733" y="0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8794" y="2830131"/>
              <a:ext cx="1055243" cy="1055369"/>
            </a:xfrm>
            <a:prstGeom prst="ellipse">
              <a:avLst/>
            </a:prstGeom>
            <a:ln w="63500" cap="rnd">
              <a:solidFill>
                <a:schemeClr val="bg1">
                  <a:lumMod val="6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2" name="object 22"/>
            <p:cNvSpPr/>
            <p:nvPr/>
          </p:nvSpPr>
          <p:spPr>
            <a:xfrm>
              <a:off x="768794" y="2830128"/>
              <a:ext cx="1055370" cy="1055370"/>
            </a:xfrm>
            <a:custGeom>
              <a:avLst/>
              <a:gdLst/>
              <a:ahLst/>
              <a:cxnLst/>
              <a:rect l="l" t="t" r="r" b="b"/>
              <a:pathLst>
                <a:path w="1055370" h="1055370">
                  <a:moveTo>
                    <a:pt x="0" y="527685"/>
                  </a:moveTo>
                  <a:lnTo>
                    <a:pt x="2156" y="479668"/>
                  </a:lnTo>
                  <a:lnTo>
                    <a:pt x="8500" y="432857"/>
                  </a:lnTo>
                  <a:lnTo>
                    <a:pt x="18847" y="387438"/>
                  </a:lnTo>
                  <a:lnTo>
                    <a:pt x="33009" y="343596"/>
                  </a:lnTo>
                  <a:lnTo>
                    <a:pt x="50801" y="301519"/>
                  </a:lnTo>
                  <a:lnTo>
                    <a:pt x="72037" y="261394"/>
                  </a:lnTo>
                  <a:lnTo>
                    <a:pt x="96530" y="223406"/>
                  </a:lnTo>
                  <a:lnTo>
                    <a:pt x="124094" y="187743"/>
                  </a:lnTo>
                  <a:lnTo>
                    <a:pt x="154543" y="154590"/>
                  </a:lnTo>
                  <a:lnTo>
                    <a:pt x="187690" y="124135"/>
                  </a:lnTo>
                  <a:lnTo>
                    <a:pt x="223351" y="96565"/>
                  </a:lnTo>
                  <a:lnTo>
                    <a:pt x="261337" y="72065"/>
                  </a:lnTo>
                  <a:lnTo>
                    <a:pt x="301464" y="50822"/>
                  </a:lnTo>
                  <a:lnTo>
                    <a:pt x="343545" y="33024"/>
                  </a:lnTo>
                  <a:lnTo>
                    <a:pt x="387394" y="18855"/>
                  </a:lnTo>
                  <a:lnTo>
                    <a:pt x="432824" y="8504"/>
                  </a:lnTo>
                  <a:lnTo>
                    <a:pt x="479650" y="2157"/>
                  </a:lnTo>
                  <a:lnTo>
                    <a:pt x="527685" y="0"/>
                  </a:lnTo>
                  <a:lnTo>
                    <a:pt x="575699" y="2157"/>
                  </a:lnTo>
                  <a:lnTo>
                    <a:pt x="622507" y="8504"/>
                  </a:lnTo>
                  <a:lnTo>
                    <a:pt x="667922" y="18855"/>
                  </a:lnTo>
                  <a:lnTo>
                    <a:pt x="711757" y="33024"/>
                  </a:lnTo>
                  <a:lnTo>
                    <a:pt x="753826" y="50822"/>
                  </a:lnTo>
                  <a:lnTo>
                    <a:pt x="793942" y="72065"/>
                  </a:lnTo>
                  <a:lnTo>
                    <a:pt x="831920" y="96565"/>
                  </a:lnTo>
                  <a:lnTo>
                    <a:pt x="867573" y="124135"/>
                  </a:lnTo>
                  <a:lnTo>
                    <a:pt x="900715" y="154590"/>
                  </a:lnTo>
                  <a:lnTo>
                    <a:pt x="931159" y="187743"/>
                  </a:lnTo>
                  <a:lnTo>
                    <a:pt x="958720" y="223406"/>
                  </a:lnTo>
                  <a:lnTo>
                    <a:pt x="983210" y="261394"/>
                  </a:lnTo>
                  <a:lnTo>
                    <a:pt x="1004444" y="301519"/>
                  </a:lnTo>
                  <a:lnTo>
                    <a:pt x="1022234" y="343596"/>
                  </a:lnTo>
                  <a:lnTo>
                    <a:pt x="1036396" y="387438"/>
                  </a:lnTo>
                  <a:lnTo>
                    <a:pt x="1046742" y="432857"/>
                  </a:lnTo>
                  <a:lnTo>
                    <a:pt x="1053086" y="479668"/>
                  </a:lnTo>
                  <a:lnTo>
                    <a:pt x="1055243" y="527685"/>
                  </a:lnTo>
                  <a:lnTo>
                    <a:pt x="1053086" y="575719"/>
                  </a:lnTo>
                  <a:lnTo>
                    <a:pt x="1046742" y="622545"/>
                  </a:lnTo>
                  <a:lnTo>
                    <a:pt x="1036396" y="667975"/>
                  </a:lnTo>
                  <a:lnTo>
                    <a:pt x="1022234" y="711824"/>
                  </a:lnTo>
                  <a:lnTo>
                    <a:pt x="1004444" y="753905"/>
                  </a:lnTo>
                  <a:lnTo>
                    <a:pt x="983210" y="794032"/>
                  </a:lnTo>
                  <a:lnTo>
                    <a:pt x="958720" y="832018"/>
                  </a:lnTo>
                  <a:lnTo>
                    <a:pt x="931159" y="867679"/>
                  </a:lnTo>
                  <a:lnTo>
                    <a:pt x="900715" y="900826"/>
                  </a:lnTo>
                  <a:lnTo>
                    <a:pt x="867573" y="931275"/>
                  </a:lnTo>
                  <a:lnTo>
                    <a:pt x="831920" y="958839"/>
                  </a:lnTo>
                  <a:lnTo>
                    <a:pt x="793942" y="983332"/>
                  </a:lnTo>
                  <a:lnTo>
                    <a:pt x="753826" y="1004568"/>
                  </a:lnTo>
                  <a:lnTo>
                    <a:pt x="711757" y="1022360"/>
                  </a:lnTo>
                  <a:lnTo>
                    <a:pt x="667922" y="1036522"/>
                  </a:lnTo>
                  <a:lnTo>
                    <a:pt x="622507" y="1046869"/>
                  </a:lnTo>
                  <a:lnTo>
                    <a:pt x="575699" y="1053213"/>
                  </a:lnTo>
                  <a:lnTo>
                    <a:pt x="527685" y="1055370"/>
                  </a:lnTo>
                  <a:lnTo>
                    <a:pt x="479650" y="1053213"/>
                  </a:lnTo>
                  <a:lnTo>
                    <a:pt x="432824" y="1046869"/>
                  </a:lnTo>
                  <a:lnTo>
                    <a:pt x="387394" y="1036522"/>
                  </a:lnTo>
                  <a:lnTo>
                    <a:pt x="343545" y="1022360"/>
                  </a:lnTo>
                  <a:lnTo>
                    <a:pt x="301464" y="1004568"/>
                  </a:lnTo>
                  <a:lnTo>
                    <a:pt x="261337" y="983332"/>
                  </a:lnTo>
                  <a:lnTo>
                    <a:pt x="223351" y="958839"/>
                  </a:lnTo>
                  <a:lnTo>
                    <a:pt x="187690" y="931275"/>
                  </a:lnTo>
                  <a:lnTo>
                    <a:pt x="154543" y="900826"/>
                  </a:lnTo>
                  <a:lnTo>
                    <a:pt x="124094" y="867679"/>
                  </a:lnTo>
                  <a:lnTo>
                    <a:pt x="96530" y="832018"/>
                  </a:lnTo>
                  <a:lnTo>
                    <a:pt x="72037" y="794032"/>
                  </a:lnTo>
                  <a:lnTo>
                    <a:pt x="50801" y="753905"/>
                  </a:lnTo>
                  <a:lnTo>
                    <a:pt x="33009" y="711824"/>
                  </a:lnTo>
                  <a:lnTo>
                    <a:pt x="18847" y="667975"/>
                  </a:lnTo>
                  <a:lnTo>
                    <a:pt x="8500" y="622545"/>
                  </a:lnTo>
                  <a:lnTo>
                    <a:pt x="2156" y="575719"/>
                  </a:lnTo>
                  <a:lnTo>
                    <a:pt x="0" y="52768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75043" y="3956465"/>
            <a:ext cx="7552462" cy="1228725"/>
            <a:chOff x="675043" y="3956465"/>
            <a:chExt cx="7552462" cy="1228725"/>
          </a:xfrm>
        </p:grpSpPr>
        <p:sp>
          <p:nvSpPr>
            <p:cNvPr id="24" name="object 24"/>
            <p:cNvSpPr/>
            <p:nvPr/>
          </p:nvSpPr>
          <p:spPr>
            <a:xfrm>
              <a:off x="1296480" y="4049256"/>
              <a:ext cx="6931025" cy="1055370"/>
            </a:xfrm>
            <a:custGeom>
              <a:avLst/>
              <a:gdLst/>
              <a:ahLst/>
              <a:cxnLst/>
              <a:rect l="l" t="t" r="r" b="b"/>
              <a:pathLst>
                <a:path w="6931025" h="1055370">
                  <a:moveTo>
                    <a:pt x="6930898" y="0"/>
                  </a:moveTo>
                  <a:lnTo>
                    <a:pt x="527558" y="0"/>
                  </a:lnTo>
                  <a:lnTo>
                    <a:pt x="0" y="527684"/>
                  </a:lnTo>
                  <a:lnTo>
                    <a:pt x="527558" y="1055369"/>
                  </a:lnTo>
                  <a:lnTo>
                    <a:pt x="6930898" y="1055369"/>
                  </a:lnTo>
                  <a:lnTo>
                    <a:pt x="6930898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96480" y="4049256"/>
              <a:ext cx="6931025" cy="1055370"/>
            </a:xfrm>
            <a:custGeom>
              <a:avLst/>
              <a:gdLst/>
              <a:ahLst/>
              <a:cxnLst/>
              <a:rect l="l" t="t" r="r" b="b"/>
              <a:pathLst>
                <a:path w="6931025" h="1055370">
                  <a:moveTo>
                    <a:pt x="6930898" y="1055369"/>
                  </a:moveTo>
                  <a:lnTo>
                    <a:pt x="527558" y="1055369"/>
                  </a:lnTo>
                  <a:lnTo>
                    <a:pt x="0" y="527684"/>
                  </a:lnTo>
                  <a:lnTo>
                    <a:pt x="527558" y="0"/>
                  </a:lnTo>
                  <a:lnTo>
                    <a:pt x="6930898" y="0"/>
                  </a:lnTo>
                  <a:lnTo>
                    <a:pt x="6930898" y="1055369"/>
                  </a:lnTo>
                  <a:close/>
                </a:path>
              </a:pathLst>
            </a:custGeom>
            <a:solidFill>
              <a:srgbClr val="99FF66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68794" y="4049258"/>
              <a:ext cx="1055370" cy="1055370"/>
            </a:xfrm>
            <a:custGeom>
              <a:avLst/>
              <a:gdLst/>
              <a:ahLst/>
              <a:cxnLst/>
              <a:rect l="l" t="t" r="r" b="b"/>
              <a:pathLst>
                <a:path w="1055370" h="1055370">
                  <a:moveTo>
                    <a:pt x="527685" y="0"/>
                  </a:moveTo>
                  <a:lnTo>
                    <a:pt x="479650" y="2156"/>
                  </a:lnTo>
                  <a:lnTo>
                    <a:pt x="432824" y="8500"/>
                  </a:lnTo>
                  <a:lnTo>
                    <a:pt x="387394" y="18847"/>
                  </a:lnTo>
                  <a:lnTo>
                    <a:pt x="343545" y="33009"/>
                  </a:lnTo>
                  <a:lnTo>
                    <a:pt x="301464" y="50801"/>
                  </a:lnTo>
                  <a:lnTo>
                    <a:pt x="261337" y="72037"/>
                  </a:lnTo>
                  <a:lnTo>
                    <a:pt x="223351" y="96530"/>
                  </a:lnTo>
                  <a:lnTo>
                    <a:pt x="187690" y="124094"/>
                  </a:lnTo>
                  <a:lnTo>
                    <a:pt x="154543" y="154543"/>
                  </a:lnTo>
                  <a:lnTo>
                    <a:pt x="124094" y="187690"/>
                  </a:lnTo>
                  <a:lnTo>
                    <a:pt x="96530" y="223351"/>
                  </a:lnTo>
                  <a:lnTo>
                    <a:pt x="72037" y="261337"/>
                  </a:lnTo>
                  <a:lnTo>
                    <a:pt x="50801" y="301464"/>
                  </a:lnTo>
                  <a:lnTo>
                    <a:pt x="33009" y="343545"/>
                  </a:lnTo>
                  <a:lnTo>
                    <a:pt x="18847" y="387394"/>
                  </a:lnTo>
                  <a:lnTo>
                    <a:pt x="8500" y="432824"/>
                  </a:lnTo>
                  <a:lnTo>
                    <a:pt x="2156" y="479650"/>
                  </a:lnTo>
                  <a:lnTo>
                    <a:pt x="0" y="527684"/>
                  </a:lnTo>
                  <a:lnTo>
                    <a:pt x="2156" y="575719"/>
                  </a:lnTo>
                  <a:lnTo>
                    <a:pt x="8500" y="622545"/>
                  </a:lnTo>
                  <a:lnTo>
                    <a:pt x="18847" y="667975"/>
                  </a:lnTo>
                  <a:lnTo>
                    <a:pt x="33009" y="711824"/>
                  </a:lnTo>
                  <a:lnTo>
                    <a:pt x="50801" y="753905"/>
                  </a:lnTo>
                  <a:lnTo>
                    <a:pt x="72037" y="794032"/>
                  </a:lnTo>
                  <a:lnTo>
                    <a:pt x="96530" y="832018"/>
                  </a:lnTo>
                  <a:lnTo>
                    <a:pt x="124094" y="867679"/>
                  </a:lnTo>
                  <a:lnTo>
                    <a:pt x="154543" y="900826"/>
                  </a:lnTo>
                  <a:lnTo>
                    <a:pt x="187690" y="931275"/>
                  </a:lnTo>
                  <a:lnTo>
                    <a:pt x="223351" y="958839"/>
                  </a:lnTo>
                  <a:lnTo>
                    <a:pt x="261337" y="983332"/>
                  </a:lnTo>
                  <a:lnTo>
                    <a:pt x="301464" y="1004568"/>
                  </a:lnTo>
                  <a:lnTo>
                    <a:pt x="343545" y="1022360"/>
                  </a:lnTo>
                  <a:lnTo>
                    <a:pt x="387394" y="1036522"/>
                  </a:lnTo>
                  <a:lnTo>
                    <a:pt x="432824" y="1046869"/>
                  </a:lnTo>
                  <a:lnTo>
                    <a:pt x="479650" y="1053213"/>
                  </a:lnTo>
                  <a:lnTo>
                    <a:pt x="527685" y="1055369"/>
                  </a:lnTo>
                  <a:lnTo>
                    <a:pt x="575699" y="1053213"/>
                  </a:lnTo>
                  <a:lnTo>
                    <a:pt x="622507" y="1046869"/>
                  </a:lnTo>
                  <a:lnTo>
                    <a:pt x="667922" y="1036522"/>
                  </a:lnTo>
                  <a:lnTo>
                    <a:pt x="711757" y="1022360"/>
                  </a:lnTo>
                  <a:lnTo>
                    <a:pt x="753826" y="1004568"/>
                  </a:lnTo>
                  <a:lnTo>
                    <a:pt x="793942" y="983332"/>
                  </a:lnTo>
                  <a:lnTo>
                    <a:pt x="831920" y="958839"/>
                  </a:lnTo>
                  <a:lnTo>
                    <a:pt x="867573" y="931275"/>
                  </a:lnTo>
                  <a:lnTo>
                    <a:pt x="900715" y="900826"/>
                  </a:lnTo>
                  <a:lnTo>
                    <a:pt x="931159" y="867679"/>
                  </a:lnTo>
                  <a:lnTo>
                    <a:pt x="958720" y="832018"/>
                  </a:lnTo>
                  <a:lnTo>
                    <a:pt x="983210" y="794032"/>
                  </a:lnTo>
                  <a:lnTo>
                    <a:pt x="1004444" y="753905"/>
                  </a:lnTo>
                  <a:lnTo>
                    <a:pt x="1022234" y="711824"/>
                  </a:lnTo>
                  <a:lnTo>
                    <a:pt x="1036396" y="667975"/>
                  </a:lnTo>
                  <a:lnTo>
                    <a:pt x="1046742" y="622545"/>
                  </a:lnTo>
                  <a:lnTo>
                    <a:pt x="1053086" y="575719"/>
                  </a:lnTo>
                  <a:lnTo>
                    <a:pt x="1055243" y="527684"/>
                  </a:lnTo>
                  <a:lnTo>
                    <a:pt x="1053086" y="479650"/>
                  </a:lnTo>
                  <a:lnTo>
                    <a:pt x="1046742" y="432824"/>
                  </a:lnTo>
                  <a:lnTo>
                    <a:pt x="1036396" y="387394"/>
                  </a:lnTo>
                  <a:lnTo>
                    <a:pt x="1022234" y="343545"/>
                  </a:lnTo>
                  <a:lnTo>
                    <a:pt x="1004444" y="301464"/>
                  </a:lnTo>
                  <a:lnTo>
                    <a:pt x="983210" y="261337"/>
                  </a:lnTo>
                  <a:lnTo>
                    <a:pt x="958720" y="223351"/>
                  </a:lnTo>
                  <a:lnTo>
                    <a:pt x="931159" y="187690"/>
                  </a:lnTo>
                  <a:lnTo>
                    <a:pt x="900715" y="154543"/>
                  </a:lnTo>
                  <a:lnTo>
                    <a:pt x="867573" y="124094"/>
                  </a:lnTo>
                  <a:lnTo>
                    <a:pt x="831920" y="96530"/>
                  </a:lnTo>
                  <a:lnTo>
                    <a:pt x="793942" y="72037"/>
                  </a:lnTo>
                  <a:lnTo>
                    <a:pt x="753826" y="50801"/>
                  </a:lnTo>
                  <a:lnTo>
                    <a:pt x="711757" y="33009"/>
                  </a:lnTo>
                  <a:lnTo>
                    <a:pt x="667922" y="18847"/>
                  </a:lnTo>
                  <a:lnTo>
                    <a:pt x="622507" y="8500"/>
                  </a:lnTo>
                  <a:lnTo>
                    <a:pt x="575699" y="2156"/>
                  </a:lnTo>
                  <a:lnTo>
                    <a:pt x="527685" y="0"/>
                  </a:lnTo>
                  <a:close/>
                </a:path>
              </a:pathLst>
            </a:custGeom>
            <a:solidFill>
              <a:srgbClr val="EF86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5043" y="3956465"/>
              <a:ext cx="1243330" cy="1228725"/>
            </a:xfrm>
            <a:custGeom>
              <a:avLst/>
              <a:gdLst/>
              <a:ahLst/>
              <a:cxnLst/>
              <a:rect l="l" t="t" r="r" b="b"/>
              <a:pathLst>
                <a:path w="1243330" h="1228725">
                  <a:moveTo>
                    <a:pt x="1242733" y="0"/>
                  </a:moveTo>
                  <a:lnTo>
                    <a:pt x="0" y="0"/>
                  </a:lnTo>
                  <a:lnTo>
                    <a:pt x="76" y="1228255"/>
                  </a:lnTo>
                  <a:lnTo>
                    <a:pt x="1242809" y="1228255"/>
                  </a:lnTo>
                  <a:lnTo>
                    <a:pt x="1242733" y="0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8794" y="4049255"/>
              <a:ext cx="1055243" cy="1055370"/>
            </a:xfrm>
            <a:prstGeom prst="ellipse">
              <a:avLst/>
            </a:prstGeom>
            <a:ln w="63500" cap="rnd">
              <a:solidFill>
                <a:schemeClr val="bg1">
                  <a:lumMod val="6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1" name="object 31"/>
            <p:cNvSpPr/>
            <p:nvPr/>
          </p:nvSpPr>
          <p:spPr>
            <a:xfrm>
              <a:off x="768794" y="4049258"/>
              <a:ext cx="1055370" cy="1055370"/>
            </a:xfrm>
            <a:custGeom>
              <a:avLst/>
              <a:gdLst/>
              <a:ahLst/>
              <a:cxnLst/>
              <a:rect l="l" t="t" r="r" b="b"/>
              <a:pathLst>
                <a:path w="1055370" h="1055370">
                  <a:moveTo>
                    <a:pt x="0" y="527684"/>
                  </a:moveTo>
                  <a:lnTo>
                    <a:pt x="2156" y="479650"/>
                  </a:lnTo>
                  <a:lnTo>
                    <a:pt x="8500" y="432824"/>
                  </a:lnTo>
                  <a:lnTo>
                    <a:pt x="18847" y="387394"/>
                  </a:lnTo>
                  <a:lnTo>
                    <a:pt x="33009" y="343545"/>
                  </a:lnTo>
                  <a:lnTo>
                    <a:pt x="50801" y="301464"/>
                  </a:lnTo>
                  <a:lnTo>
                    <a:pt x="72037" y="261337"/>
                  </a:lnTo>
                  <a:lnTo>
                    <a:pt x="96530" y="223351"/>
                  </a:lnTo>
                  <a:lnTo>
                    <a:pt x="124094" y="187690"/>
                  </a:lnTo>
                  <a:lnTo>
                    <a:pt x="154543" y="154543"/>
                  </a:lnTo>
                  <a:lnTo>
                    <a:pt x="187690" y="124094"/>
                  </a:lnTo>
                  <a:lnTo>
                    <a:pt x="223351" y="96530"/>
                  </a:lnTo>
                  <a:lnTo>
                    <a:pt x="261337" y="72037"/>
                  </a:lnTo>
                  <a:lnTo>
                    <a:pt x="301464" y="50801"/>
                  </a:lnTo>
                  <a:lnTo>
                    <a:pt x="343545" y="33009"/>
                  </a:lnTo>
                  <a:lnTo>
                    <a:pt x="387394" y="18847"/>
                  </a:lnTo>
                  <a:lnTo>
                    <a:pt x="432824" y="8500"/>
                  </a:lnTo>
                  <a:lnTo>
                    <a:pt x="479650" y="2156"/>
                  </a:lnTo>
                  <a:lnTo>
                    <a:pt x="527685" y="0"/>
                  </a:lnTo>
                  <a:lnTo>
                    <a:pt x="575699" y="2156"/>
                  </a:lnTo>
                  <a:lnTo>
                    <a:pt x="622507" y="8500"/>
                  </a:lnTo>
                  <a:lnTo>
                    <a:pt x="667922" y="18847"/>
                  </a:lnTo>
                  <a:lnTo>
                    <a:pt x="711757" y="33009"/>
                  </a:lnTo>
                  <a:lnTo>
                    <a:pt x="753826" y="50801"/>
                  </a:lnTo>
                  <a:lnTo>
                    <a:pt x="793942" y="72037"/>
                  </a:lnTo>
                  <a:lnTo>
                    <a:pt x="831920" y="96530"/>
                  </a:lnTo>
                  <a:lnTo>
                    <a:pt x="867573" y="124094"/>
                  </a:lnTo>
                  <a:lnTo>
                    <a:pt x="900715" y="154543"/>
                  </a:lnTo>
                  <a:lnTo>
                    <a:pt x="931159" y="187690"/>
                  </a:lnTo>
                  <a:lnTo>
                    <a:pt x="958720" y="223351"/>
                  </a:lnTo>
                  <a:lnTo>
                    <a:pt x="983210" y="261337"/>
                  </a:lnTo>
                  <a:lnTo>
                    <a:pt x="1004444" y="301464"/>
                  </a:lnTo>
                  <a:lnTo>
                    <a:pt x="1022234" y="343545"/>
                  </a:lnTo>
                  <a:lnTo>
                    <a:pt x="1036396" y="387394"/>
                  </a:lnTo>
                  <a:lnTo>
                    <a:pt x="1046742" y="432824"/>
                  </a:lnTo>
                  <a:lnTo>
                    <a:pt x="1053086" y="479650"/>
                  </a:lnTo>
                  <a:lnTo>
                    <a:pt x="1055243" y="527684"/>
                  </a:lnTo>
                  <a:lnTo>
                    <a:pt x="1053086" y="575719"/>
                  </a:lnTo>
                  <a:lnTo>
                    <a:pt x="1046742" y="622545"/>
                  </a:lnTo>
                  <a:lnTo>
                    <a:pt x="1036396" y="667975"/>
                  </a:lnTo>
                  <a:lnTo>
                    <a:pt x="1022234" y="711824"/>
                  </a:lnTo>
                  <a:lnTo>
                    <a:pt x="1004444" y="753905"/>
                  </a:lnTo>
                  <a:lnTo>
                    <a:pt x="983210" y="794032"/>
                  </a:lnTo>
                  <a:lnTo>
                    <a:pt x="958720" y="832018"/>
                  </a:lnTo>
                  <a:lnTo>
                    <a:pt x="931159" y="867679"/>
                  </a:lnTo>
                  <a:lnTo>
                    <a:pt x="900715" y="900826"/>
                  </a:lnTo>
                  <a:lnTo>
                    <a:pt x="867573" y="931275"/>
                  </a:lnTo>
                  <a:lnTo>
                    <a:pt x="831920" y="958839"/>
                  </a:lnTo>
                  <a:lnTo>
                    <a:pt x="793942" y="983332"/>
                  </a:lnTo>
                  <a:lnTo>
                    <a:pt x="753826" y="1004568"/>
                  </a:lnTo>
                  <a:lnTo>
                    <a:pt x="711757" y="1022360"/>
                  </a:lnTo>
                  <a:lnTo>
                    <a:pt x="667922" y="1036522"/>
                  </a:lnTo>
                  <a:lnTo>
                    <a:pt x="622507" y="1046869"/>
                  </a:lnTo>
                  <a:lnTo>
                    <a:pt x="575699" y="1053213"/>
                  </a:lnTo>
                  <a:lnTo>
                    <a:pt x="527685" y="1055369"/>
                  </a:lnTo>
                  <a:lnTo>
                    <a:pt x="479650" y="1053213"/>
                  </a:lnTo>
                  <a:lnTo>
                    <a:pt x="432824" y="1046869"/>
                  </a:lnTo>
                  <a:lnTo>
                    <a:pt x="387394" y="1036522"/>
                  </a:lnTo>
                  <a:lnTo>
                    <a:pt x="343545" y="1022360"/>
                  </a:lnTo>
                  <a:lnTo>
                    <a:pt x="301464" y="1004568"/>
                  </a:lnTo>
                  <a:lnTo>
                    <a:pt x="261337" y="983332"/>
                  </a:lnTo>
                  <a:lnTo>
                    <a:pt x="223351" y="958839"/>
                  </a:lnTo>
                  <a:lnTo>
                    <a:pt x="187690" y="931275"/>
                  </a:lnTo>
                  <a:lnTo>
                    <a:pt x="154543" y="900826"/>
                  </a:lnTo>
                  <a:lnTo>
                    <a:pt x="124094" y="867679"/>
                  </a:lnTo>
                  <a:lnTo>
                    <a:pt x="96530" y="832018"/>
                  </a:lnTo>
                  <a:lnTo>
                    <a:pt x="72037" y="794032"/>
                  </a:lnTo>
                  <a:lnTo>
                    <a:pt x="50801" y="753905"/>
                  </a:lnTo>
                  <a:lnTo>
                    <a:pt x="33009" y="711824"/>
                  </a:lnTo>
                  <a:lnTo>
                    <a:pt x="18847" y="667975"/>
                  </a:lnTo>
                  <a:lnTo>
                    <a:pt x="8500" y="622545"/>
                  </a:lnTo>
                  <a:lnTo>
                    <a:pt x="2156" y="575719"/>
                  </a:lnTo>
                  <a:lnTo>
                    <a:pt x="0" y="52768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75043" y="2737313"/>
            <a:ext cx="7552462" cy="1228725"/>
            <a:chOff x="675043" y="5175594"/>
            <a:chExt cx="7552462" cy="1228725"/>
          </a:xfrm>
        </p:grpSpPr>
        <p:sp>
          <p:nvSpPr>
            <p:cNvPr id="33" name="object 33"/>
            <p:cNvSpPr/>
            <p:nvPr/>
          </p:nvSpPr>
          <p:spPr>
            <a:xfrm>
              <a:off x="1296480" y="5268387"/>
              <a:ext cx="6931025" cy="1055370"/>
            </a:xfrm>
            <a:custGeom>
              <a:avLst/>
              <a:gdLst/>
              <a:ahLst/>
              <a:cxnLst/>
              <a:rect l="l" t="t" r="r" b="b"/>
              <a:pathLst>
                <a:path w="6931025" h="1055370">
                  <a:moveTo>
                    <a:pt x="6930898" y="0"/>
                  </a:moveTo>
                  <a:lnTo>
                    <a:pt x="527558" y="0"/>
                  </a:lnTo>
                  <a:lnTo>
                    <a:pt x="0" y="527672"/>
                  </a:lnTo>
                  <a:lnTo>
                    <a:pt x="527558" y="1055331"/>
                  </a:lnTo>
                  <a:lnTo>
                    <a:pt x="6930898" y="1055331"/>
                  </a:lnTo>
                  <a:lnTo>
                    <a:pt x="6930898" y="0"/>
                  </a:lnTo>
                  <a:close/>
                </a:path>
              </a:pathLst>
            </a:custGeom>
            <a:solidFill>
              <a:srgbClr val="5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96480" y="5268387"/>
              <a:ext cx="6931025" cy="1055370"/>
            </a:xfrm>
            <a:custGeom>
              <a:avLst/>
              <a:gdLst/>
              <a:ahLst/>
              <a:cxnLst/>
              <a:rect l="l" t="t" r="r" b="b"/>
              <a:pathLst>
                <a:path w="6931025" h="1055370">
                  <a:moveTo>
                    <a:pt x="6930898" y="0"/>
                  </a:moveTo>
                  <a:lnTo>
                    <a:pt x="527558" y="0"/>
                  </a:lnTo>
                  <a:lnTo>
                    <a:pt x="0" y="527672"/>
                  </a:lnTo>
                  <a:lnTo>
                    <a:pt x="527558" y="1055331"/>
                  </a:lnTo>
                  <a:lnTo>
                    <a:pt x="6930898" y="1055331"/>
                  </a:lnTo>
                  <a:lnTo>
                    <a:pt x="6930898" y="0"/>
                  </a:lnTo>
                  <a:close/>
                </a:path>
              </a:pathLst>
            </a:custGeom>
            <a:solidFill>
              <a:srgbClr val="3CA2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96480" y="5268387"/>
              <a:ext cx="6931025" cy="1055370"/>
            </a:xfrm>
            <a:custGeom>
              <a:avLst/>
              <a:gdLst/>
              <a:ahLst/>
              <a:cxnLst/>
              <a:rect l="l" t="t" r="r" b="b"/>
              <a:pathLst>
                <a:path w="6931025" h="1055370">
                  <a:moveTo>
                    <a:pt x="6930898" y="1055331"/>
                  </a:moveTo>
                  <a:lnTo>
                    <a:pt x="527558" y="1055331"/>
                  </a:lnTo>
                  <a:lnTo>
                    <a:pt x="0" y="527672"/>
                  </a:lnTo>
                  <a:lnTo>
                    <a:pt x="527558" y="0"/>
                  </a:lnTo>
                  <a:lnTo>
                    <a:pt x="6930898" y="0"/>
                  </a:lnTo>
                  <a:lnTo>
                    <a:pt x="6930898" y="105533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68794" y="5268389"/>
              <a:ext cx="1055370" cy="1055370"/>
            </a:xfrm>
            <a:custGeom>
              <a:avLst/>
              <a:gdLst/>
              <a:ahLst/>
              <a:cxnLst/>
              <a:rect l="l" t="t" r="r" b="b"/>
              <a:pathLst>
                <a:path w="1055370" h="1055370">
                  <a:moveTo>
                    <a:pt x="527685" y="0"/>
                  </a:moveTo>
                  <a:lnTo>
                    <a:pt x="479650" y="2156"/>
                  </a:lnTo>
                  <a:lnTo>
                    <a:pt x="432824" y="8501"/>
                  </a:lnTo>
                  <a:lnTo>
                    <a:pt x="387394" y="18849"/>
                  </a:lnTo>
                  <a:lnTo>
                    <a:pt x="343545" y="33013"/>
                  </a:lnTo>
                  <a:lnTo>
                    <a:pt x="301464" y="50807"/>
                  </a:lnTo>
                  <a:lnTo>
                    <a:pt x="261337" y="72045"/>
                  </a:lnTo>
                  <a:lnTo>
                    <a:pt x="223351" y="96539"/>
                  </a:lnTo>
                  <a:lnTo>
                    <a:pt x="187690" y="124105"/>
                  </a:lnTo>
                  <a:lnTo>
                    <a:pt x="154543" y="154555"/>
                  </a:lnTo>
                  <a:lnTo>
                    <a:pt x="124094" y="187704"/>
                  </a:lnTo>
                  <a:lnTo>
                    <a:pt x="96530" y="223364"/>
                  </a:lnTo>
                  <a:lnTo>
                    <a:pt x="72037" y="261350"/>
                  </a:lnTo>
                  <a:lnTo>
                    <a:pt x="50801" y="301476"/>
                  </a:lnTo>
                  <a:lnTo>
                    <a:pt x="33009" y="343554"/>
                  </a:lnTo>
                  <a:lnTo>
                    <a:pt x="18847" y="387399"/>
                  </a:lnTo>
                  <a:lnTo>
                    <a:pt x="8500" y="432825"/>
                  </a:lnTo>
                  <a:lnTo>
                    <a:pt x="2156" y="479645"/>
                  </a:lnTo>
                  <a:lnTo>
                    <a:pt x="0" y="527672"/>
                  </a:lnTo>
                  <a:lnTo>
                    <a:pt x="2156" y="575699"/>
                  </a:lnTo>
                  <a:lnTo>
                    <a:pt x="8500" y="622518"/>
                  </a:lnTo>
                  <a:lnTo>
                    <a:pt x="18847" y="667943"/>
                  </a:lnTo>
                  <a:lnTo>
                    <a:pt x="33009" y="711788"/>
                  </a:lnTo>
                  <a:lnTo>
                    <a:pt x="50801" y="753865"/>
                  </a:lnTo>
                  <a:lnTo>
                    <a:pt x="72037" y="793990"/>
                  </a:lnTo>
                  <a:lnTo>
                    <a:pt x="96530" y="831975"/>
                  </a:lnTo>
                  <a:lnTo>
                    <a:pt x="124094" y="867634"/>
                  </a:lnTo>
                  <a:lnTo>
                    <a:pt x="154543" y="900782"/>
                  </a:lnTo>
                  <a:lnTo>
                    <a:pt x="187690" y="931231"/>
                  </a:lnTo>
                  <a:lnTo>
                    <a:pt x="223351" y="958796"/>
                  </a:lnTo>
                  <a:lnTo>
                    <a:pt x="261337" y="983289"/>
                  </a:lnTo>
                  <a:lnTo>
                    <a:pt x="301464" y="1004526"/>
                  </a:lnTo>
                  <a:lnTo>
                    <a:pt x="343545" y="1022319"/>
                  </a:lnTo>
                  <a:lnTo>
                    <a:pt x="387394" y="1036483"/>
                  </a:lnTo>
                  <a:lnTo>
                    <a:pt x="432824" y="1046830"/>
                  </a:lnTo>
                  <a:lnTo>
                    <a:pt x="479650" y="1053175"/>
                  </a:lnTo>
                  <a:lnTo>
                    <a:pt x="527685" y="1055331"/>
                  </a:lnTo>
                  <a:lnTo>
                    <a:pt x="575699" y="1053175"/>
                  </a:lnTo>
                  <a:lnTo>
                    <a:pt x="622507" y="1046830"/>
                  </a:lnTo>
                  <a:lnTo>
                    <a:pt x="667922" y="1036483"/>
                  </a:lnTo>
                  <a:lnTo>
                    <a:pt x="711757" y="1022319"/>
                  </a:lnTo>
                  <a:lnTo>
                    <a:pt x="753826" y="1004526"/>
                  </a:lnTo>
                  <a:lnTo>
                    <a:pt x="793942" y="983289"/>
                  </a:lnTo>
                  <a:lnTo>
                    <a:pt x="831920" y="958796"/>
                  </a:lnTo>
                  <a:lnTo>
                    <a:pt x="867573" y="931231"/>
                  </a:lnTo>
                  <a:lnTo>
                    <a:pt x="900715" y="900782"/>
                  </a:lnTo>
                  <a:lnTo>
                    <a:pt x="931159" y="867634"/>
                  </a:lnTo>
                  <a:lnTo>
                    <a:pt x="958720" y="831975"/>
                  </a:lnTo>
                  <a:lnTo>
                    <a:pt x="983210" y="793990"/>
                  </a:lnTo>
                  <a:lnTo>
                    <a:pt x="1004444" y="753865"/>
                  </a:lnTo>
                  <a:lnTo>
                    <a:pt x="1022234" y="711788"/>
                  </a:lnTo>
                  <a:lnTo>
                    <a:pt x="1036396" y="667943"/>
                  </a:lnTo>
                  <a:lnTo>
                    <a:pt x="1046742" y="622518"/>
                  </a:lnTo>
                  <a:lnTo>
                    <a:pt x="1053086" y="575699"/>
                  </a:lnTo>
                  <a:lnTo>
                    <a:pt x="1055243" y="527672"/>
                  </a:lnTo>
                  <a:lnTo>
                    <a:pt x="1053086" y="479645"/>
                  </a:lnTo>
                  <a:lnTo>
                    <a:pt x="1046742" y="432825"/>
                  </a:lnTo>
                  <a:lnTo>
                    <a:pt x="1036396" y="387399"/>
                  </a:lnTo>
                  <a:lnTo>
                    <a:pt x="1022234" y="343554"/>
                  </a:lnTo>
                  <a:lnTo>
                    <a:pt x="1004444" y="301476"/>
                  </a:lnTo>
                  <a:lnTo>
                    <a:pt x="983210" y="261350"/>
                  </a:lnTo>
                  <a:lnTo>
                    <a:pt x="958720" y="223364"/>
                  </a:lnTo>
                  <a:lnTo>
                    <a:pt x="931159" y="187704"/>
                  </a:lnTo>
                  <a:lnTo>
                    <a:pt x="900715" y="154555"/>
                  </a:lnTo>
                  <a:lnTo>
                    <a:pt x="867573" y="124105"/>
                  </a:lnTo>
                  <a:lnTo>
                    <a:pt x="831920" y="96539"/>
                  </a:lnTo>
                  <a:lnTo>
                    <a:pt x="793942" y="72045"/>
                  </a:lnTo>
                  <a:lnTo>
                    <a:pt x="753826" y="50807"/>
                  </a:lnTo>
                  <a:lnTo>
                    <a:pt x="711757" y="33013"/>
                  </a:lnTo>
                  <a:lnTo>
                    <a:pt x="667922" y="18849"/>
                  </a:lnTo>
                  <a:lnTo>
                    <a:pt x="622507" y="8501"/>
                  </a:lnTo>
                  <a:lnTo>
                    <a:pt x="575699" y="2156"/>
                  </a:lnTo>
                  <a:lnTo>
                    <a:pt x="527685" y="0"/>
                  </a:lnTo>
                  <a:close/>
                </a:path>
              </a:pathLst>
            </a:custGeom>
            <a:solidFill>
              <a:srgbClr val="B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75043" y="5175594"/>
              <a:ext cx="1243330" cy="1228725"/>
            </a:xfrm>
            <a:custGeom>
              <a:avLst/>
              <a:gdLst/>
              <a:ahLst/>
              <a:cxnLst/>
              <a:rect l="l" t="t" r="r" b="b"/>
              <a:pathLst>
                <a:path w="1243330" h="1228725">
                  <a:moveTo>
                    <a:pt x="1242733" y="0"/>
                  </a:moveTo>
                  <a:lnTo>
                    <a:pt x="0" y="0"/>
                  </a:lnTo>
                  <a:lnTo>
                    <a:pt x="76" y="1228216"/>
                  </a:lnTo>
                  <a:lnTo>
                    <a:pt x="1242809" y="1228216"/>
                  </a:lnTo>
                  <a:lnTo>
                    <a:pt x="1242733" y="0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8794" y="5268391"/>
              <a:ext cx="1055243" cy="1055331"/>
            </a:xfrm>
            <a:prstGeom prst="ellipse">
              <a:avLst/>
            </a:prstGeom>
            <a:ln w="63500" cap="rnd">
              <a:solidFill>
                <a:schemeClr val="bg1">
                  <a:lumMod val="6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0" name="object 40"/>
            <p:cNvSpPr/>
            <p:nvPr/>
          </p:nvSpPr>
          <p:spPr>
            <a:xfrm>
              <a:off x="768794" y="5268389"/>
              <a:ext cx="1055370" cy="1055370"/>
            </a:xfrm>
            <a:custGeom>
              <a:avLst/>
              <a:gdLst/>
              <a:ahLst/>
              <a:cxnLst/>
              <a:rect l="l" t="t" r="r" b="b"/>
              <a:pathLst>
                <a:path w="1055370" h="1055370">
                  <a:moveTo>
                    <a:pt x="0" y="527672"/>
                  </a:moveTo>
                  <a:lnTo>
                    <a:pt x="2156" y="479645"/>
                  </a:lnTo>
                  <a:lnTo>
                    <a:pt x="8500" y="432825"/>
                  </a:lnTo>
                  <a:lnTo>
                    <a:pt x="18847" y="387399"/>
                  </a:lnTo>
                  <a:lnTo>
                    <a:pt x="33009" y="343554"/>
                  </a:lnTo>
                  <a:lnTo>
                    <a:pt x="50801" y="301476"/>
                  </a:lnTo>
                  <a:lnTo>
                    <a:pt x="72037" y="261350"/>
                  </a:lnTo>
                  <a:lnTo>
                    <a:pt x="96530" y="223364"/>
                  </a:lnTo>
                  <a:lnTo>
                    <a:pt x="124094" y="187704"/>
                  </a:lnTo>
                  <a:lnTo>
                    <a:pt x="154543" y="154555"/>
                  </a:lnTo>
                  <a:lnTo>
                    <a:pt x="187690" y="124105"/>
                  </a:lnTo>
                  <a:lnTo>
                    <a:pt x="223351" y="96539"/>
                  </a:lnTo>
                  <a:lnTo>
                    <a:pt x="261337" y="72045"/>
                  </a:lnTo>
                  <a:lnTo>
                    <a:pt x="301464" y="50807"/>
                  </a:lnTo>
                  <a:lnTo>
                    <a:pt x="343545" y="33013"/>
                  </a:lnTo>
                  <a:lnTo>
                    <a:pt x="387394" y="18849"/>
                  </a:lnTo>
                  <a:lnTo>
                    <a:pt x="432824" y="8501"/>
                  </a:lnTo>
                  <a:lnTo>
                    <a:pt x="479650" y="2156"/>
                  </a:lnTo>
                  <a:lnTo>
                    <a:pt x="527685" y="0"/>
                  </a:lnTo>
                  <a:lnTo>
                    <a:pt x="575699" y="2156"/>
                  </a:lnTo>
                  <a:lnTo>
                    <a:pt x="622507" y="8501"/>
                  </a:lnTo>
                  <a:lnTo>
                    <a:pt x="667922" y="18849"/>
                  </a:lnTo>
                  <a:lnTo>
                    <a:pt x="711757" y="33013"/>
                  </a:lnTo>
                  <a:lnTo>
                    <a:pt x="753826" y="50807"/>
                  </a:lnTo>
                  <a:lnTo>
                    <a:pt x="793942" y="72045"/>
                  </a:lnTo>
                  <a:lnTo>
                    <a:pt x="831920" y="96539"/>
                  </a:lnTo>
                  <a:lnTo>
                    <a:pt x="867573" y="124105"/>
                  </a:lnTo>
                  <a:lnTo>
                    <a:pt x="900715" y="154555"/>
                  </a:lnTo>
                  <a:lnTo>
                    <a:pt x="931159" y="187704"/>
                  </a:lnTo>
                  <a:lnTo>
                    <a:pt x="958720" y="223364"/>
                  </a:lnTo>
                  <a:lnTo>
                    <a:pt x="983210" y="261350"/>
                  </a:lnTo>
                  <a:lnTo>
                    <a:pt x="1004444" y="301476"/>
                  </a:lnTo>
                  <a:lnTo>
                    <a:pt x="1022234" y="343554"/>
                  </a:lnTo>
                  <a:lnTo>
                    <a:pt x="1036396" y="387399"/>
                  </a:lnTo>
                  <a:lnTo>
                    <a:pt x="1046742" y="432825"/>
                  </a:lnTo>
                  <a:lnTo>
                    <a:pt x="1053086" y="479645"/>
                  </a:lnTo>
                  <a:lnTo>
                    <a:pt x="1055243" y="527672"/>
                  </a:lnTo>
                  <a:lnTo>
                    <a:pt x="1053086" y="575699"/>
                  </a:lnTo>
                  <a:lnTo>
                    <a:pt x="1046742" y="622518"/>
                  </a:lnTo>
                  <a:lnTo>
                    <a:pt x="1036396" y="667943"/>
                  </a:lnTo>
                  <a:lnTo>
                    <a:pt x="1022234" y="711788"/>
                  </a:lnTo>
                  <a:lnTo>
                    <a:pt x="1004444" y="753865"/>
                  </a:lnTo>
                  <a:lnTo>
                    <a:pt x="983210" y="793990"/>
                  </a:lnTo>
                  <a:lnTo>
                    <a:pt x="958720" y="831975"/>
                  </a:lnTo>
                  <a:lnTo>
                    <a:pt x="931159" y="867634"/>
                  </a:lnTo>
                  <a:lnTo>
                    <a:pt x="900715" y="900782"/>
                  </a:lnTo>
                  <a:lnTo>
                    <a:pt x="867573" y="931231"/>
                  </a:lnTo>
                  <a:lnTo>
                    <a:pt x="831920" y="958796"/>
                  </a:lnTo>
                  <a:lnTo>
                    <a:pt x="793942" y="983289"/>
                  </a:lnTo>
                  <a:lnTo>
                    <a:pt x="753826" y="1004526"/>
                  </a:lnTo>
                  <a:lnTo>
                    <a:pt x="711757" y="1022319"/>
                  </a:lnTo>
                  <a:lnTo>
                    <a:pt x="667922" y="1036483"/>
                  </a:lnTo>
                  <a:lnTo>
                    <a:pt x="622507" y="1046830"/>
                  </a:lnTo>
                  <a:lnTo>
                    <a:pt x="575699" y="1053175"/>
                  </a:lnTo>
                  <a:lnTo>
                    <a:pt x="527685" y="1055331"/>
                  </a:lnTo>
                  <a:lnTo>
                    <a:pt x="479650" y="1053175"/>
                  </a:lnTo>
                  <a:lnTo>
                    <a:pt x="432824" y="1046830"/>
                  </a:lnTo>
                  <a:lnTo>
                    <a:pt x="387394" y="1036483"/>
                  </a:lnTo>
                  <a:lnTo>
                    <a:pt x="343545" y="1022319"/>
                  </a:lnTo>
                  <a:lnTo>
                    <a:pt x="301464" y="1004526"/>
                  </a:lnTo>
                  <a:lnTo>
                    <a:pt x="261337" y="983289"/>
                  </a:lnTo>
                  <a:lnTo>
                    <a:pt x="223351" y="958796"/>
                  </a:lnTo>
                  <a:lnTo>
                    <a:pt x="187690" y="931231"/>
                  </a:lnTo>
                  <a:lnTo>
                    <a:pt x="154543" y="900782"/>
                  </a:lnTo>
                  <a:lnTo>
                    <a:pt x="124094" y="867634"/>
                  </a:lnTo>
                  <a:lnTo>
                    <a:pt x="96530" y="831975"/>
                  </a:lnTo>
                  <a:lnTo>
                    <a:pt x="72037" y="793990"/>
                  </a:lnTo>
                  <a:lnTo>
                    <a:pt x="50801" y="753865"/>
                  </a:lnTo>
                  <a:lnTo>
                    <a:pt x="33009" y="711788"/>
                  </a:lnTo>
                  <a:lnTo>
                    <a:pt x="18847" y="667943"/>
                  </a:lnTo>
                  <a:lnTo>
                    <a:pt x="8500" y="622518"/>
                  </a:lnTo>
                  <a:lnTo>
                    <a:pt x="2156" y="575699"/>
                  </a:lnTo>
                  <a:lnTo>
                    <a:pt x="0" y="52767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3040523" y="1718488"/>
            <a:ext cx="546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Повышение </a:t>
            </a:r>
            <a:r>
              <a:rPr lang="ru-RU" sz="2400" b="1" dirty="0"/>
              <a:t>финансовой </a:t>
            </a:r>
            <a:r>
              <a:rPr lang="ru-RU" sz="2400" b="1" dirty="0" smtClean="0"/>
              <a:t>    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грамотности </a:t>
            </a:r>
            <a:r>
              <a:rPr lang="ru-RU" sz="2400" b="1" dirty="0"/>
              <a:t>педагогов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201048" y="4121542"/>
            <a:ext cx="579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Формирование </a:t>
            </a:r>
            <a:r>
              <a:rPr lang="ru-RU" sz="2400" b="1" dirty="0"/>
              <a:t>предпосылок финансовой грамотности воспитанников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736795" y="3196832"/>
            <a:ext cx="579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Модернизация РППС</a:t>
            </a:r>
            <a:endParaRPr lang="ru-RU" sz="24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2716013" y="5547833"/>
            <a:ext cx="546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Повышение </a:t>
            </a:r>
            <a:r>
              <a:rPr lang="ru-RU" sz="2400" b="1" dirty="0"/>
              <a:t>финансовой </a:t>
            </a:r>
            <a:r>
              <a:rPr lang="ru-RU" sz="2400" b="1" dirty="0" smtClean="0"/>
              <a:t>    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грамотности родителей</a:t>
            </a:r>
            <a:endParaRPr lang="ru-RU" sz="24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027939" y="61120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Направления работы: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0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52600" y="214721"/>
            <a:ext cx="5715000" cy="1219200"/>
            <a:chOff x="1511256" y="488151"/>
            <a:chExt cx="6122035" cy="1280795"/>
          </a:xfrm>
        </p:grpSpPr>
        <p:sp>
          <p:nvSpPr>
            <p:cNvPr id="3" name="object 3"/>
            <p:cNvSpPr/>
            <p:nvPr/>
          </p:nvSpPr>
          <p:spPr>
            <a:xfrm>
              <a:off x="1600627" y="570285"/>
              <a:ext cx="5942965" cy="1076960"/>
            </a:xfrm>
            <a:prstGeom prst="round1Rect">
              <a:avLst/>
            </a:prstGeom>
            <a:solidFill>
              <a:srgbClr val="6ED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11256" y="488151"/>
              <a:ext cx="6122035" cy="1280795"/>
            </a:xfrm>
            <a:prstGeom prst="round1Rect">
              <a:avLst/>
            </a:prstGeom>
            <a:solidFill>
              <a:srgbClr val="1D1D1B">
                <a:alpha val="4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00628" y="570285"/>
              <a:ext cx="5942964" cy="1076960"/>
            </a:xfrm>
            <a:prstGeom prst="round1Rect">
              <a:avLst/>
            </a:pr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655618" y="389990"/>
            <a:ext cx="556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</a:rPr>
              <a:t>Повышение </a:t>
            </a:r>
            <a:r>
              <a:rPr lang="ru-RU" sz="2400" b="1" dirty="0">
                <a:ln w="12700" cmpd="sng">
                  <a:noFill/>
                  <a:prstDash val="solid"/>
                </a:ln>
                <a:solidFill>
                  <a:schemeClr val="bg1"/>
                </a:solidFill>
              </a:rPr>
              <a:t>финансовой      </a:t>
            </a:r>
          </a:p>
          <a:p>
            <a:pPr algn="ctr"/>
            <a:r>
              <a:rPr lang="ru-RU" sz="2400" b="1" dirty="0">
                <a:ln w="12700" cmpd="sng">
                  <a:noFill/>
                  <a:prstDash val="solid"/>
                </a:ln>
                <a:solidFill>
                  <a:schemeClr val="bg1"/>
                </a:solidFill>
              </a:rPr>
              <a:t>    грамотности педагогов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153909093"/>
              </p:ext>
            </p:extLst>
          </p:nvPr>
        </p:nvGraphicFramePr>
        <p:xfrm>
          <a:off x="201234" y="3525069"/>
          <a:ext cx="8610600" cy="3100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9324" t="25709" r="10349" b="-2662"/>
          <a:stretch/>
        </p:blipFill>
        <p:spPr>
          <a:xfrm>
            <a:off x="5181600" y="1596733"/>
            <a:ext cx="2937052" cy="17413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0" t="15926" r="4167" b="2859"/>
          <a:stretch/>
        </p:blipFill>
        <p:spPr>
          <a:xfrm>
            <a:off x="990600" y="1598304"/>
            <a:ext cx="2686027" cy="1786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9" name="object 2"/>
          <p:cNvGrpSpPr/>
          <p:nvPr/>
        </p:nvGrpSpPr>
        <p:grpSpPr>
          <a:xfrm>
            <a:off x="141186" y="5791200"/>
            <a:ext cx="8809163" cy="993843"/>
            <a:chOff x="1511256" y="461721"/>
            <a:chExt cx="6122035" cy="1280795"/>
          </a:xfrm>
        </p:grpSpPr>
        <p:sp>
          <p:nvSpPr>
            <p:cNvPr id="20" name="object 3"/>
            <p:cNvSpPr/>
            <p:nvPr/>
          </p:nvSpPr>
          <p:spPr>
            <a:xfrm>
              <a:off x="1600627" y="570285"/>
              <a:ext cx="5942965" cy="1076960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4"/>
            <p:cNvSpPr/>
            <p:nvPr/>
          </p:nvSpPr>
          <p:spPr>
            <a:xfrm>
              <a:off x="1511256" y="461721"/>
              <a:ext cx="6122035" cy="1280795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5"/>
            <p:cNvSpPr/>
            <p:nvPr/>
          </p:nvSpPr>
          <p:spPr>
            <a:xfrm>
              <a:off x="1600627" y="570285"/>
              <a:ext cx="5942965" cy="1076960"/>
            </a:xfrm>
            <a:prstGeom prst="round1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281122" y="5940102"/>
            <a:ext cx="8530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5426"/>
                </a:solidFill>
              </a:rPr>
              <a:t>Социальные </a:t>
            </a:r>
            <a:r>
              <a:rPr lang="ru-RU" sz="2000" dirty="0">
                <a:solidFill>
                  <a:srgbClr val="005426"/>
                </a:solidFill>
              </a:rPr>
              <a:t>партнеры: Региональный центр </a:t>
            </a:r>
            <a:r>
              <a:rPr lang="ru-RU" sz="2000" dirty="0" smtClean="0">
                <a:solidFill>
                  <a:srgbClr val="005426"/>
                </a:solidFill>
              </a:rPr>
              <a:t>повышения </a:t>
            </a:r>
            <a:r>
              <a:rPr lang="ru-RU" sz="2000" dirty="0">
                <a:solidFill>
                  <a:srgbClr val="005426"/>
                </a:solidFill>
              </a:rPr>
              <a:t>финансовой грамотности </a:t>
            </a:r>
            <a:r>
              <a:rPr lang="ru-RU" sz="2000" dirty="0" smtClean="0">
                <a:solidFill>
                  <a:srgbClr val="005426"/>
                </a:solidFill>
              </a:rPr>
              <a:t>ЦБ </a:t>
            </a:r>
            <a:r>
              <a:rPr lang="ru-RU" sz="2000" dirty="0">
                <a:solidFill>
                  <a:srgbClr val="005426"/>
                </a:solidFill>
              </a:rPr>
              <a:t>РФ по </a:t>
            </a:r>
            <a:r>
              <a:rPr lang="ru-RU" sz="2000" dirty="0" smtClean="0">
                <a:solidFill>
                  <a:srgbClr val="005426"/>
                </a:solidFill>
              </a:rPr>
              <a:t>ЯО; АО «Почта Банк»; «СК «Страхование жизни» и др.</a:t>
            </a:r>
            <a:endParaRPr lang="ru-RU" sz="2000" dirty="0">
              <a:solidFill>
                <a:srgbClr val="005426"/>
              </a:solidFill>
            </a:endParaRPr>
          </a:p>
          <a:p>
            <a:r>
              <a:rPr lang="ru-RU" sz="2000" dirty="0" smtClean="0">
                <a:solidFill>
                  <a:srgbClr val="005426"/>
                </a:solidFill>
              </a:rPr>
              <a:t> </a:t>
            </a:r>
            <a:endParaRPr lang="ru-RU" sz="2000" dirty="0">
              <a:solidFill>
                <a:srgbClr val="0054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3002" y="1593018"/>
            <a:ext cx="3513454" cy="3264535"/>
          </a:xfrm>
          <a:custGeom>
            <a:avLst/>
            <a:gdLst/>
            <a:ahLst/>
            <a:cxnLst/>
            <a:rect l="l" t="t" r="r" b="b"/>
            <a:pathLst>
              <a:path w="3513454" h="3264535">
                <a:moveTo>
                  <a:pt x="1756600" y="0"/>
                </a:moveTo>
                <a:lnTo>
                  <a:pt x="1706587" y="648"/>
                </a:lnTo>
                <a:lnTo>
                  <a:pt x="1656919" y="2583"/>
                </a:lnTo>
                <a:lnTo>
                  <a:pt x="1607617" y="5787"/>
                </a:lnTo>
                <a:lnTo>
                  <a:pt x="1558698" y="10243"/>
                </a:lnTo>
                <a:lnTo>
                  <a:pt x="1510180" y="15933"/>
                </a:lnTo>
                <a:lnTo>
                  <a:pt x="1462083" y="22840"/>
                </a:lnTo>
                <a:lnTo>
                  <a:pt x="1414425" y="30947"/>
                </a:lnTo>
                <a:lnTo>
                  <a:pt x="1367224" y="40237"/>
                </a:lnTo>
                <a:lnTo>
                  <a:pt x="1320499" y="50693"/>
                </a:lnTo>
                <a:lnTo>
                  <a:pt x="1274269" y="62297"/>
                </a:lnTo>
                <a:lnTo>
                  <a:pt x="1228551" y="75032"/>
                </a:lnTo>
                <a:lnTo>
                  <a:pt x="1183365" y="88881"/>
                </a:lnTo>
                <a:lnTo>
                  <a:pt x="1138730" y="103827"/>
                </a:lnTo>
                <a:lnTo>
                  <a:pt x="1094662" y="119852"/>
                </a:lnTo>
                <a:lnTo>
                  <a:pt x="1051182" y="136939"/>
                </a:lnTo>
                <a:lnTo>
                  <a:pt x="1008308" y="155071"/>
                </a:lnTo>
                <a:lnTo>
                  <a:pt x="966058" y="174231"/>
                </a:lnTo>
                <a:lnTo>
                  <a:pt x="924451" y="194401"/>
                </a:lnTo>
                <a:lnTo>
                  <a:pt x="883504" y="215565"/>
                </a:lnTo>
                <a:lnTo>
                  <a:pt x="843238" y="237705"/>
                </a:lnTo>
                <a:lnTo>
                  <a:pt x="803670" y="260804"/>
                </a:lnTo>
                <a:lnTo>
                  <a:pt x="764819" y="284844"/>
                </a:lnTo>
                <a:lnTo>
                  <a:pt x="726704" y="309808"/>
                </a:lnTo>
                <a:lnTo>
                  <a:pt x="689342" y="335680"/>
                </a:lnTo>
                <a:lnTo>
                  <a:pt x="652753" y="362442"/>
                </a:lnTo>
                <a:lnTo>
                  <a:pt x="616955" y="390076"/>
                </a:lnTo>
                <a:lnTo>
                  <a:pt x="581967" y="418566"/>
                </a:lnTo>
                <a:lnTo>
                  <a:pt x="547806" y="447894"/>
                </a:lnTo>
                <a:lnTo>
                  <a:pt x="514492" y="478043"/>
                </a:lnTo>
                <a:lnTo>
                  <a:pt x="482044" y="508996"/>
                </a:lnTo>
                <a:lnTo>
                  <a:pt x="450479" y="540736"/>
                </a:lnTo>
                <a:lnTo>
                  <a:pt x="419816" y="573245"/>
                </a:lnTo>
                <a:lnTo>
                  <a:pt x="390075" y="606506"/>
                </a:lnTo>
                <a:lnTo>
                  <a:pt x="361272" y="640501"/>
                </a:lnTo>
                <a:lnTo>
                  <a:pt x="333427" y="675215"/>
                </a:lnTo>
                <a:lnTo>
                  <a:pt x="306559" y="710629"/>
                </a:lnTo>
                <a:lnTo>
                  <a:pt x="280686" y="746726"/>
                </a:lnTo>
                <a:lnTo>
                  <a:pt x="255826" y="783489"/>
                </a:lnTo>
                <a:lnTo>
                  <a:pt x="231998" y="820901"/>
                </a:lnTo>
                <a:lnTo>
                  <a:pt x="209221" y="858944"/>
                </a:lnTo>
                <a:lnTo>
                  <a:pt x="187512" y="897602"/>
                </a:lnTo>
                <a:lnTo>
                  <a:pt x="166892" y="936857"/>
                </a:lnTo>
                <a:lnTo>
                  <a:pt x="147377" y="976691"/>
                </a:lnTo>
                <a:lnTo>
                  <a:pt x="128987" y="1017088"/>
                </a:lnTo>
                <a:lnTo>
                  <a:pt x="111741" y="1058031"/>
                </a:lnTo>
                <a:lnTo>
                  <a:pt x="95656" y="1099502"/>
                </a:lnTo>
                <a:lnTo>
                  <a:pt x="80751" y="1141483"/>
                </a:lnTo>
                <a:lnTo>
                  <a:pt x="67045" y="1183959"/>
                </a:lnTo>
                <a:lnTo>
                  <a:pt x="54557" y="1226911"/>
                </a:lnTo>
                <a:lnTo>
                  <a:pt x="43304" y="1270322"/>
                </a:lnTo>
                <a:lnTo>
                  <a:pt x="33306" y="1314175"/>
                </a:lnTo>
                <a:lnTo>
                  <a:pt x="24581" y="1358453"/>
                </a:lnTo>
                <a:lnTo>
                  <a:pt x="17147" y="1403138"/>
                </a:lnTo>
                <a:lnTo>
                  <a:pt x="11023" y="1448214"/>
                </a:lnTo>
                <a:lnTo>
                  <a:pt x="6228" y="1493663"/>
                </a:lnTo>
                <a:lnTo>
                  <a:pt x="2780" y="1539468"/>
                </a:lnTo>
                <a:lnTo>
                  <a:pt x="698" y="1585612"/>
                </a:lnTo>
                <a:lnTo>
                  <a:pt x="0" y="1632077"/>
                </a:lnTo>
                <a:lnTo>
                  <a:pt x="698" y="1678548"/>
                </a:lnTo>
                <a:lnTo>
                  <a:pt x="2780" y="1724698"/>
                </a:lnTo>
                <a:lnTo>
                  <a:pt x="6228" y="1770509"/>
                </a:lnTo>
                <a:lnTo>
                  <a:pt x="11023" y="1815963"/>
                </a:lnTo>
                <a:lnTo>
                  <a:pt x="17147" y="1861045"/>
                </a:lnTo>
                <a:lnTo>
                  <a:pt x="24581" y="1905736"/>
                </a:lnTo>
                <a:lnTo>
                  <a:pt x="33306" y="1950019"/>
                </a:lnTo>
                <a:lnTo>
                  <a:pt x="43304" y="1993877"/>
                </a:lnTo>
                <a:lnTo>
                  <a:pt x="54557" y="2037293"/>
                </a:lnTo>
                <a:lnTo>
                  <a:pt x="67045" y="2080249"/>
                </a:lnTo>
                <a:lnTo>
                  <a:pt x="80751" y="2122729"/>
                </a:lnTo>
                <a:lnTo>
                  <a:pt x="95656" y="2164715"/>
                </a:lnTo>
                <a:lnTo>
                  <a:pt x="111741" y="2206190"/>
                </a:lnTo>
                <a:lnTo>
                  <a:pt x="128987" y="2247136"/>
                </a:lnTo>
                <a:lnTo>
                  <a:pt x="147377" y="2287537"/>
                </a:lnTo>
                <a:lnTo>
                  <a:pt x="166892" y="2327375"/>
                </a:lnTo>
                <a:lnTo>
                  <a:pt x="187512" y="2366633"/>
                </a:lnTo>
                <a:lnTo>
                  <a:pt x="209221" y="2405294"/>
                </a:lnTo>
                <a:lnTo>
                  <a:pt x="231998" y="2443341"/>
                </a:lnTo>
                <a:lnTo>
                  <a:pt x="255826" y="2480755"/>
                </a:lnTo>
                <a:lnTo>
                  <a:pt x="280686" y="2517521"/>
                </a:lnTo>
                <a:lnTo>
                  <a:pt x="306559" y="2553621"/>
                </a:lnTo>
                <a:lnTo>
                  <a:pt x="333427" y="2589037"/>
                </a:lnTo>
                <a:lnTo>
                  <a:pt x="361272" y="2623753"/>
                </a:lnTo>
                <a:lnTo>
                  <a:pt x="390075" y="2657751"/>
                </a:lnTo>
                <a:lnTo>
                  <a:pt x="419816" y="2691014"/>
                </a:lnTo>
                <a:lnTo>
                  <a:pt x="450479" y="2723525"/>
                </a:lnTo>
                <a:lnTo>
                  <a:pt x="482044" y="2755266"/>
                </a:lnTo>
                <a:lnTo>
                  <a:pt x="514492" y="2786221"/>
                </a:lnTo>
                <a:lnTo>
                  <a:pt x="547806" y="2816371"/>
                </a:lnTo>
                <a:lnTo>
                  <a:pt x="581967" y="2845701"/>
                </a:lnTo>
                <a:lnTo>
                  <a:pt x="616955" y="2874192"/>
                </a:lnTo>
                <a:lnTo>
                  <a:pt x="652753" y="2901828"/>
                </a:lnTo>
                <a:lnTo>
                  <a:pt x="689342" y="2928591"/>
                </a:lnTo>
                <a:lnTo>
                  <a:pt x="726704" y="2954464"/>
                </a:lnTo>
                <a:lnTo>
                  <a:pt x="764819" y="2979429"/>
                </a:lnTo>
                <a:lnTo>
                  <a:pt x="803670" y="3003470"/>
                </a:lnTo>
                <a:lnTo>
                  <a:pt x="843238" y="3026570"/>
                </a:lnTo>
                <a:lnTo>
                  <a:pt x="883504" y="3048710"/>
                </a:lnTo>
                <a:lnTo>
                  <a:pt x="924451" y="3069875"/>
                </a:lnTo>
                <a:lnTo>
                  <a:pt x="966058" y="3090046"/>
                </a:lnTo>
                <a:lnTo>
                  <a:pt x="1008308" y="3109206"/>
                </a:lnTo>
                <a:lnTo>
                  <a:pt x="1051182" y="3127339"/>
                </a:lnTo>
                <a:lnTo>
                  <a:pt x="1094662" y="3144427"/>
                </a:lnTo>
                <a:lnTo>
                  <a:pt x="1138730" y="3160452"/>
                </a:lnTo>
                <a:lnTo>
                  <a:pt x="1183365" y="3175398"/>
                </a:lnTo>
                <a:lnTo>
                  <a:pt x="1228551" y="3189247"/>
                </a:lnTo>
                <a:lnTo>
                  <a:pt x="1274269" y="3201982"/>
                </a:lnTo>
                <a:lnTo>
                  <a:pt x="1320499" y="3213586"/>
                </a:lnTo>
                <a:lnTo>
                  <a:pt x="1367224" y="3224042"/>
                </a:lnTo>
                <a:lnTo>
                  <a:pt x="1414425" y="3233332"/>
                </a:lnTo>
                <a:lnTo>
                  <a:pt x="1462083" y="3241440"/>
                </a:lnTo>
                <a:lnTo>
                  <a:pt x="1510180" y="3248347"/>
                </a:lnTo>
                <a:lnTo>
                  <a:pt x="1558698" y="3254037"/>
                </a:lnTo>
                <a:lnTo>
                  <a:pt x="1607617" y="3258493"/>
                </a:lnTo>
                <a:lnTo>
                  <a:pt x="1656919" y="3261697"/>
                </a:lnTo>
                <a:lnTo>
                  <a:pt x="1706587" y="3263632"/>
                </a:lnTo>
                <a:lnTo>
                  <a:pt x="1756600" y="3264280"/>
                </a:lnTo>
                <a:lnTo>
                  <a:pt x="1806613" y="3263632"/>
                </a:lnTo>
                <a:lnTo>
                  <a:pt x="1856280" y="3261697"/>
                </a:lnTo>
                <a:lnTo>
                  <a:pt x="1905583" y="3258493"/>
                </a:lnTo>
                <a:lnTo>
                  <a:pt x="1954501" y="3254037"/>
                </a:lnTo>
                <a:lnTo>
                  <a:pt x="2003018" y="3248347"/>
                </a:lnTo>
                <a:lnTo>
                  <a:pt x="2051115" y="3241440"/>
                </a:lnTo>
                <a:lnTo>
                  <a:pt x="2098773" y="3233332"/>
                </a:lnTo>
                <a:lnTo>
                  <a:pt x="2145973" y="3224042"/>
                </a:lnTo>
                <a:lnTo>
                  <a:pt x="2192697" y="3213586"/>
                </a:lnTo>
                <a:lnTo>
                  <a:pt x="2238926" y="3201982"/>
                </a:lnTo>
                <a:lnTo>
                  <a:pt x="2284643" y="3189247"/>
                </a:lnTo>
                <a:lnTo>
                  <a:pt x="2329828" y="3175398"/>
                </a:lnTo>
                <a:lnTo>
                  <a:pt x="2374462" y="3160452"/>
                </a:lnTo>
                <a:lnTo>
                  <a:pt x="2418528" y="3144427"/>
                </a:lnTo>
                <a:lnTo>
                  <a:pt x="2462007" y="3127339"/>
                </a:lnTo>
                <a:lnTo>
                  <a:pt x="2504880" y="3109206"/>
                </a:lnTo>
                <a:lnTo>
                  <a:pt x="2547129" y="3090046"/>
                </a:lnTo>
                <a:lnTo>
                  <a:pt x="2588735" y="3069875"/>
                </a:lnTo>
                <a:lnTo>
                  <a:pt x="2629680" y="3048710"/>
                </a:lnTo>
                <a:lnTo>
                  <a:pt x="2669944" y="3026570"/>
                </a:lnTo>
                <a:lnTo>
                  <a:pt x="2709511" y="3003470"/>
                </a:lnTo>
                <a:lnTo>
                  <a:pt x="2748360" y="2979429"/>
                </a:lnTo>
                <a:lnTo>
                  <a:pt x="2786474" y="2954464"/>
                </a:lnTo>
                <a:lnTo>
                  <a:pt x="2823834" y="2928591"/>
                </a:lnTo>
                <a:lnTo>
                  <a:pt x="2860422" y="2901828"/>
                </a:lnTo>
                <a:lnTo>
                  <a:pt x="2896218" y="2874192"/>
                </a:lnTo>
                <a:lnTo>
                  <a:pt x="2931205" y="2845701"/>
                </a:lnTo>
                <a:lnTo>
                  <a:pt x="2965364" y="2816371"/>
                </a:lnTo>
                <a:lnTo>
                  <a:pt x="2998676" y="2786221"/>
                </a:lnTo>
                <a:lnTo>
                  <a:pt x="3031123" y="2755266"/>
                </a:lnTo>
                <a:lnTo>
                  <a:pt x="3062686" y="2723525"/>
                </a:lnTo>
                <a:lnTo>
                  <a:pt x="3093347" y="2691014"/>
                </a:lnTo>
                <a:lnTo>
                  <a:pt x="3123087" y="2657751"/>
                </a:lnTo>
                <a:lnTo>
                  <a:pt x="3151888" y="2623753"/>
                </a:lnTo>
                <a:lnTo>
                  <a:pt x="3179731" y="2589037"/>
                </a:lnTo>
                <a:lnTo>
                  <a:pt x="3206598" y="2553621"/>
                </a:lnTo>
                <a:lnTo>
                  <a:pt x="3232470" y="2517521"/>
                </a:lnTo>
                <a:lnTo>
                  <a:pt x="3257328" y="2480755"/>
                </a:lnTo>
                <a:lnTo>
                  <a:pt x="3281154" y="2443341"/>
                </a:lnTo>
                <a:lnTo>
                  <a:pt x="3303930" y="2405294"/>
                </a:lnTo>
                <a:lnTo>
                  <a:pt x="3325637" y="2366633"/>
                </a:lnTo>
                <a:lnTo>
                  <a:pt x="3346257" y="2327375"/>
                </a:lnTo>
                <a:lnTo>
                  <a:pt x="3365770" y="2287537"/>
                </a:lnTo>
                <a:lnTo>
                  <a:pt x="3384158" y="2247136"/>
                </a:lnTo>
                <a:lnTo>
                  <a:pt x="3401404" y="2206190"/>
                </a:lnTo>
                <a:lnTo>
                  <a:pt x="3417488" y="2164715"/>
                </a:lnTo>
                <a:lnTo>
                  <a:pt x="3432391" y="2122729"/>
                </a:lnTo>
                <a:lnTo>
                  <a:pt x="3446096" y="2080249"/>
                </a:lnTo>
                <a:lnTo>
                  <a:pt x="3458584" y="2037293"/>
                </a:lnTo>
                <a:lnTo>
                  <a:pt x="3469836" y="1993877"/>
                </a:lnTo>
                <a:lnTo>
                  <a:pt x="3479833" y="1950019"/>
                </a:lnTo>
                <a:lnTo>
                  <a:pt x="3488558" y="1905736"/>
                </a:lnTo>
                <a:lnTo>
                  <a:pt x="3495991" y="1861045"/>
                </a:lnTo>
                <a:lnTo>
                  <a:pt x="3502114" y="1815963"/>
                </a:lnTo>
                <a:lnTo>
                  <a:pt x="3506909" y="1770509"/>
                </a:lnTo>
                <a:lnTo>
                  <a:pt x="3510357" y="1724698"/>
                </a:lnTo>
                <a:lnTo>
                  <a:pt x="3512439" y="1678548"/>
                </a:lnTo>
                <a:lnTo>
                  <a:pt x="3513137" y="1632077"/>
                </a:lnTo>
                <a:lnTo>
                  <a:pt x="3512439" y="1585612"/>
                </a:lnTo>
                <a:lnTo>
                  <a:pt x="3510357" y="1539468"/>
                </a:lnTo>
                <a:lnTo>
                  <a:pt x="3506909" y="1493663"/>
                </a:lnTo>
                <a:lnTo>
                  <a:pt x="3502114" y="1448214"/>
                </a:lnTo>
                <a:lnTo>
                  <a:pt x="3495991" y="1403138"/>
                </a:lnTo>
                <a:lnTo>
                  <a:pt x="3488558" y="1358453"/>
                </a:lnTo>
                <a:lnTo>
                  <a:pt x="3479833" y="1314175"/>
                </a:lnTo>
                <a:lnTo>
                  <a:pt x="3469836" y="1270322"/>
                </a:lnTo>
                <a:lnTo>
                  <a:pt x="3458584" y="1226911"/>
                </a:lnTo>
                <a:lnTo>
                  <a:pt x="3446096" y="1183959"/>
                </a:lnTo>
                <a:lnTo>
                  <a:pt x="3432391" y="1141483"/>
                </a:lnTo>
                <a:lnTo>
                  <a:pt x="3417488" y="1099502"/>
                </a:lnTo>
                <a:lnTo>
                  <a:pt x="3401404" y="1058031"/>
                </a:lnTo>
                <a:lnTo>
                  <a:pt x="3384158" y="1017088"/>
                </a:lnTo>
                <a:lnTo>
                  <a:pt x="3365770" y="976691"/>
                </a:lnTo>
                <a:lnTo>
                  <a:pt x="3346257" y="936857"/>
                </a:lnTo>
                <a:lnTo>
                  <a:pt x="3325637" y="897602"/>
                </a:lnTo>
                <a:lnTo>
                  <a:pt x="3303930" y="858944"/>
                </a:lnTo>
                <a:lnTo>
                  <a:pt x="3281154" y="820901"/>
                </a:lnTo>
                <a:lnTo>
                  <a:pt x="3257328" y="783489"/>
                </a:lnTo>
                <a:lnTo>
                  <a:pt x="3232470" y="746726"/>
                </a:lnTo>
                <a:lnTo>
                  <a:pt x="3206598" y="710629"/>
                </a:lnTo>
                <a:lnTo>
                  <a:pt x="3179731" y="675215"/>
                </a:lnTo>
                <a:lnTo>
                  <a:pt x="3151888" y="640501"/>
                </a:lnTo>
                <a:lnTo>
                  <a:pt x="3123087" y="606506"/>
                </a:lnTo>
                <a:lnTo>
                  <a:pt x="3093347" y="573245"/>
                </a:lnTo>
                <a:lnTo>
                  <a:pt x="3062686" y="540736"/>
                </a:lnTo>
                <a:lnTo>
                  <a:pt x="3031123" y="508996"/>
                </a:lnTo>
                <a:lnTo>
                  <a:pt x="2998676" y="478043"/>
                </a:lnTo>
                <a:lnTo>
                  <a:pt x="2965364" y="447894"/>
                </a:lnTo>
                <a:lnTo>
                  <a:pt x="2931205" y="418566"/>
                </a:lnTo>
                <a:lnTo>
                  <a:pt x="2896218" y="390076"/>
                </a:lnTo>
                <a:lnTo>
                  <a:pt x="2860422" y="362442"/>
                </a:lnTo>
                <a:lnTo>
                  <a:pt x="2823834" y="335680"/>
                </a:lnTo>
                <a:lnTo>
                  <a:pt x="2786474" y="309808"/>
                </a:lnTo>
                <a:lnTo>
                  <a:pt x="2748360" y="284844"/>
                </a:lnTo>
                <a:lnTo>
                  <a:pt x="2709511" y="260804"/>
                </a:lnTo>
                <a:lnTo>
                  <a:pt x="2669944" y="237705"/>
                </a:lnTo>
                <a:lnTo>
                  <a:pt x="2629680" y="215565"/>
                </a:lnTo>
                <a:lnTo>
                  <a:pt x="2588735" y="194401"/>
                </a:lnTo>
                <a:lnTo>
                  <a:pt x="2547129" y="174231"/>
                </a:lnTo>
                <a:lnTo>
                  <a:pt x="2504880" y="155071"/>
                </a:lnTo>
                <a:lnTo>
                  <a:pt x="2462007" y="136939"/>
                </a:lnTo>
                <a:lnTo>
                  <a:pt x="2418528" y="119852"/>
                </a:lnTo>
                <a:lnTo>
                  <a:pt x="2374462" y="103827"/>
                </a:lnTo>
                <a:lnTo>
                  <a:pt x="2329828" y="88881"/>
                </a:lnTo>
                <a:lnTo>
                  <a:pt x="2284643" y="75032"/>
                </a:lnTo>
                <a:lnTo>
                  <a:pt x="2238926" y="62297"/>
                </a:lnTo>
                <a:lnTo>
                  <a:pt x="2192697" y="50693"/>
                </a:lnTo>
                <a:lnTo>
                  <a:pt x="2145973" y="40237"/>
                </a:lnTo>
                <a:lnTo>
                  <a:pt x="2098773" y="30947"/>
                </a:lnTo>
                <a:lnTo>
                  <a:pt x="2051115" y="22840"/>
                </a:lnTo>
                <a:lnTo>
                  <a:pt x="2003018" y="15933"/>
                </a:lnTo>
                <a:lnTo>
                  <a:pt x="1954501" y="10243"/>
                </a:lnTo>
                <a:lnTo>
                  <a:pt x="1905583" y="5787"/>
                </a:lnTo>
                <a:lnTo>
                  <a:pt x="1856280" y="2583"/>
                </a:lnTo>
                <a:lnTo>
                  <a:pt x="1806613" y="648"/>
                </a:lnTo>
                <a:lnTo>
                  <a:pt x="1756600" y="0"/>
                </a:lnTo>
                <a:close/>
              </a:path>
            </a:pathLst>
          </a:custGeom>
          <a:solidFill>
            <a:srgbClr val="8B6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521015"/>
            <a:ext cx="3957367" cy="340828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3955" y="2119538"/>
            <a:ext cx="3272019" cy="27614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0" b="98661" l="1068" r="89987">
                        <a14:foregroundMark x1="16021" y1="19494" x2="16021" y2="19494"/>
                        <a14:foregroundMark x1="28571" y1="50446" x2="28571" y2="50446"/>
                        <a14:backgroundMark x1="30574" y1="6250" x2="30574" y2="6250"/>
                        <a14:backgroundMark x1="7343" y1="6548" x2="7343" y2="6548"/>
                        <a14:backgroundMark x1="6809" y1="29464" x2="6809" y2="29464"/>
                        <a14:backgroundMark x1="29773" y1="30655" x2="29773" y2="30655"/>
                        <a14:backgroundMark x1="31909" y1="26339" x2="31909" y2="26339"/>
                        <a14:backgroundMark x1="32443" y1="18601" x2="32443" y2="18601"/>
                        <a14:backgroundMark x1="31909" y1="11012" x2="31909" y2="110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7681" y="1665435"/>
            <a:ext cx="3566079" cy="320433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98880" y="3190832"/>
            <a:ext cx="3126549" cy="17434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9982" y="4498889"/>
            <a:ext cx="3585271" cy="243531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89548" y="4382420"/>
            <a:ext cx="3899128" cy="25390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35105" y="3966464"/>
            <a:ext cx="4513017" cy="600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err="1">
                <a:solidFill>
                  <a:schemeClr val="tx1"/>
                </a:solidFill>
              </a:rPr>
              <a:t>д</a:t>
            </a:r>
            <a:r>
              <a:rPr lang="ru-RU" sz="2500" b="1" dirty="0" err="1" smtClean="0">
                <a:solidFill>
                  <a:schemeClr val="tx1"/>
                </a:solidFill>
              </a:rPr>
              <a:t>еятельностно</a:t>
            </a:r>
            <a:r>
              <a:rPr lang="ru-RU" sz="2500" b="1" dirty="0" smtClean="0">
                <a:solidFill>
                  <a:schemeClr val="tx1"/>
                </a:solidFill>
              </a:rPr>
              <a:t>-игровая зона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16" name="object 3"/>
          <p:cNvSpPr/>
          <p:nvPr/>
        </p:nvSpPr>
        <p:spPr>
          <a:xfrm>
            <a:off x="2469660" y="575705"/>
            <a:ext cx="4365232" cy="630069"/>
          </a:xfrm>
          <a:custGeom>
            <a:avLst/>
            <a:gdLst/>
            <a:ahLst/>
            <a:cxnLst/>
            <a:rect l="l" t="t" r="r" b="b"/>
            <a:pathLst>
              <a:path w="4956809" h="818515">
                <a:moveTo>
                  <a:pt x="4682490" y="0"/>
                </a:moveTo>
                <a:lnTo>
                  <a:pt x="273850" y="0"/>
                </a:lnTo>
                <a:lnTo>
                  <a:pt x="211054" y="3601"/>
                </a:lnTo>
                <a:lnTo>
                  <a:pt x="153411" y="13859"/>
                </a:lnTo>
                <a:lnTo>
                  <a:pt x="102565" y="29956"/>
                </a:lnTo>
                <a:lnTo>
                  <a:pt x="60157" y="51073"/>
                </a:lnTo>
                <a:lnTo>
                  <a:pt x="27832" y="76391"/>
                </a:lnTo>
                <a:lnTo>
                  <a:pt x="0" y="136359"/>
                </a:lnTo>
                <a:lnTo>
                  <a:pt x="0" y="681634"/>
                </a:lnTo>
                <a:lnTo>
                  <a:pt x="27832" y="741602"/>
                </a:lnTo>
                <a:lnTo>
                  <a:pt x="60157" y="766921"/>
                </a:lnTo>
                <a:lnTo>
                  <a:pt x="102565" y="788038"/>
                </a:lnTo>
                <a:lnTo>
                  <a:pt x="153411" y="804134"/>
                </a:lnTo>
                <a:lnTo>
                  <a:pt x="211054" y="814393"/>
                </a:lnTo>
                <a:lnTo>
                  <a:pt x="273850" y="817994"/>
                </a:lnTo>
                <a:lnTo>
                  <a:pt x="4682490" y="817994"/>
                </a:lnTo>
                <a:lnTo>
                  <a:pt x="4745296" y="814393"/>
                </a:lnTo>
                <a:lnTo>
                  <a:pt x="4802949" y="804134"/>
                </a:lnTo>
                <a:lnTo>
                  <a:pt x="4853805" y="788038"/>
                </a:lnTo>
                <a:lnTo>
                  <a:pt x="4896221" y="766921"/>
                </a:lnTo>
                <a:lnTo>
                  <a:pt x="4928553" y="741602"/>
                </a:lnTo>
                <a:lnTo>
                  <a:pt x="4956390" y="681634"/>
                </a:lnTo>
                <a:lnTo>
                  <a:pt x="4956390" y="136359"/>
                </a:lnTo>
                <a:lnTo>
                  <a:pt x="4928553" y="76391"/>
                </a:lnTo>
                <a:lnTo>
                  <a:pt x="4896221" y="51073"/>
                </a:lnTo>
                <a:lnTo>
                  <a:pt x="4853805" y="29956"/>
                </a:lnTo>
                <a:lnTo>
                  <a:pt x="4802949" y="13859"/>
                </a:lnTo>
                <a:lnTo>
                  <a:pt x="4745296" y="3601"/>
                </a:lnTo>
                <a:lnTo>
                  <a:pt x="4682490" y="0"/>
                </a:lnTo>
                <a:close/>
              </a:path>
            </a:pathLst>
          </a:custGeom>
          <a:solidFill>
            <a:srgbClr val="6ED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/>
          <p:cNvSpPr/>
          <p:nvPr/>
        </p:nvSpPr>
        <p:spPr>
          <a:xfrm>
            <a:off x="2469660" y="550204"/>
            <a:ext cx="4439775" cy="686750"/>
          </a:xfrm>
          <a:custGeom>
            <a:avLst/>
            <a:gdLst/>
            <a:ahLst/>
            <a:cxnLst/>
            <a:rect l="l" t="t" r="r" b="b"/>
            <a:pathLst>
              <a:path w="5106034" h="972819">
                <a:moveTo>
                  <a:pt x="5105463" y="0"/>
                </a:moveTo>
                <a:lnTo>
                  <a:pt x="12" y="0"/>
                </a:lnTo>
                <a:lnTo>
                  <a:pt x="0" y="972464"/>
                </a:lnTo>
                <a:lnTo>
                  <a:pt x="5105450" y="972464"/>
                </a:lnTo>
                <a:lnTo>
                  <a:pt x="5105463" y="0"/>
                </a:lnTo>
                <a:close/>
              </a:path>
            </a:pathLst>
          </a:custGeom>
          <a:solidFill>
            <a:srgbClr val="1D1D1B">
              <a:alpha val="4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/>
          <p:cNvSpPr/>
          <p:nvPr/>
        </p:nvSpPr>
        <p:spPr>
          <a:xfrm>
            <a:off x="2544203" y="632678"/>
            <a:ext cx="4212832" cy="523220"/>
          </a:xfrm>
          <a:custGeom>
            <a:avLst/>
            <a:gdLst/>
            <a:ahLst/>
            <a:cxnLst/>
            <a:rect l="l" t="t" r="r" b="b"/>
            <a:pathLst>
              <a:path w="4956809" h="818515">
                <a:moveTo>
                  <a:pt x="0" y="136359"/>
                </a:moveTo>
                <a:lnTo>
                  <a:pt x="27832" y="76391"/>
                </a:lnTo>
                <a:lnTo>
                  <a:pt x="60157" y="51073"/>
                </a:lnTo>
                <a:lnTo>
                  <a:pt x="102565" y="29956"/>
                </a:lnTo>
                <a:lnTo>
                  <a:pt x="153411" y="13859"/>
                </a:lnTo>
                <a:lnTo>
                  <a:pt x="211054" y="3601"/>
                </a:lnTo>
                <a:lnTo>
                  <a:pt x="273850" y="0"/>
                </a:lnTo>
                <a:lnTo>
                  <a:pt x="4682490" y="0"/>
                </a:lnTo>
                <a:lnTo>
                  <a:pt x="4745296" y="3601"/>
                </a:lnTo>
                <a:lnTo>
                  <a:pt x="4802949" y="13859"/>
                </a:lnTo>
                <a:lnTo>
                  <a:pt x="4853805" y="29956"/>
                </a:lnTo>
                <a:lnTo>
                  <a:pt x="4896221" y="51073"/>
                </a:lnTo>
                <a:lnTo>
                  <a:pt x="4928553" y="76391"/>
                </a:lnTo>
                <a:lnTo>
                  <a:pt x="4956390" y="136359"/>
                </a:lnTo>
                <a:lnTo>
                  <a:pt x="4956390" y="681634"/>
                </a:lnTo>
                <a:lnTo>
                  <a:pt x="4928553" y="741602"/>
                </a:lnTo>
                <a:lnTo>
                  <a:pt x="4896221" y="766921"/>
                </a:lnTo>
                <a:lnTo>
                  <a:pt x="4853805" y="788038"/>
                </a:lnTo>
                <a:lnTo>
                  <a:pt x="4802949" y="804134"/>
                </a:lnTo>
                <a:lnTo>
                  <a:pt x="4745296" y="814393"/>
                </a:lnTo>
                <a:lnTo>
                  <a:pt x="4682490" y="817994"/>
                </a:lnTo>
                <a:lnTo>
                  <a:pt x="273850" y="817994"/>
                </a:lnTo>
                <a:lnTo>
                  <a:pt x="211054" y="814393"/>
                </a:lnTo>
                <a:lnTo>
                  <a:pt x="153411" y="804134"/>
                </a:lnTo>
                <a:lnTo>
                  <a:pt x="102565" y="788038"/>
                </a:lnTo>
                <a:lnTo>
                  <a:pt x="60157" y="766921"/>
                </a:lnTo>
                <a:lnTo>
                  <a:pt x="27832" y="741602"/>
                </a:lnTo>
                <a:lnTo>
                  <a:pt x="0" y="681634"/>
                </a:lnTo>
                <a:lnTo>
                  <a:pt x="0" y="13635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Прямоугольник 18"/>
          <p:cNvSpPr/>
          <p:nvPr/>
        </p:nvSpPr>
        <p:spPr>
          <a:xfrm>
            <a:off x="3047999" y="620458"/>
            <a:ext cx="3404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Организация РППС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 rot="1168973" flipH="1">
            <a:off x="6534881" y="1872917"/>
            <a:ext cx="2733099" cy="1730171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2288">
            <a:off x="6999093" y="4191523"/>
            <a:ext cx="1774762" cy="2366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00" y="1912748"/>
            <a:ext cx="2235884" cy="1787217"/>
          </a:xfrm>
          <a:prstGeom prst="rect">
            <a:avLst/>
          </a:prstGeom>
        </p:spPr>
      </p:pic>
      <p:pic>
        <p:nvPicPr>
          <p:cNvPr id="8" name="Picture 4" descr="Фотоотчет игр по финансовой грамотности. Воспитателям детских садов,  школьным учителям и педагогам - Маам.ру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2848" r="588" b="3611"/>
          <a:stretch/>
        </p:blipFill>
        <p:spPr bwMode="auto">
          <a:xfrm rot="20533671">
            <a:off x="-101259" y="4291255"/>
            <a:ext cx="2590800" cy="18619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5885" y="453121"/>
            <a:ext cx="5712447" cy="1219306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042450" y="693442"/>
            <a:ext cx="54193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</a:rPr>
              <a:t>Формирование предпосылок финансовой грамотности воспитанников</a:t>
            </a:r>
            <a:endParaRPr lang="ru-RU" sz="2100" b="1" dirty="0">
              <a:ln w="12700" cmpd="sng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graphicFrame>
        <p:nvGraphicFramePr>
          <p:cNvPr id="2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974076"/>
              </p:ext>
            </p:extLst>
          </p:nvPr>
        </p:nvGraphicFramePr>
        <p:xfrm>
          <a:off x="914400" y="2362200"/>
          <a:ext cx="7330150" cy="3352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91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576" y="284430"/>
            <a:ext cx="5712447" cy="12193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90799" y="57091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Повышение финансовой </a:t>
            </a:r>
            <a:r>
              <a:rPr lang="ru-RU" sz="2000" b="1" dirty="0">
                <a:solidFill>
                  <a:schemeClr val="bg1"/>
                </a:solidFill>
              </a:rPr>
              <a:t>грамотности </a:t>
            </a:r>
            <a:r>
              <a:rPr lang="ru-RU" sz="2000" b="1" dirty="0" smtClean="0">
                <a:solidFill>
                  <a:schemeClr val="bg1"/>
                </a:solidFill>
              </a:rPr>
              <a:t>родителей</a:t>
            </a:r>
            <a:endParaRPr lang="ru-RU" sz="2000" b="1" dirty="0">
              <a:ln w="12700" cmpd="sng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34647733"/>
              </p:ext>
            </p:extLst>
          </p:nvPr>
        </p:nvGraphicFramePr>
        <p:xfrm>
          <a:off x="318655" y="1699424"/>
          <a:ext cx="8610600" cy="1991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924800" y="6400800"/>
            <a:ext cx="1524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469430290"/>
              </p:ext>
            </p:extLst>
          </p:nvPr>
        </p:nvGraphicFramePr>
        <p:xfrm>
          <a:off x="304800" y="3429000"/>
          <a:ext cx="8610600" cy="1500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869213282"/>
              </p:ext>
            </p:extLst>
          </p:nvPr>
        </p:nvGraphicFramePr>
        <p:xfrm>
          <a:off x="228600" y="5257800"/>
          <a:ext cx="8610600" cy="1333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2050" name="Picture 2" descr="https://26204s-kochsosh2.edusite.ru/images/unnamed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5" y="133066"/>
            <a:ext cx="1631950" cy="133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0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7192" y="1709677"/>
            <a:ext cx="9000608" cy="497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проекта: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Повышена </a:t>
            </a: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компетентность педагогов в вопросах личной финансовой грамотности и в области экономического образования дошкольников. 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Развивающая </a:t>
            </a: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предметно-пространственная среда отвечает установленным критериям. </a:t>
            </a:r>
            <a:endParaRPr lang="ru-RU" dirty="0" smtClean="0">
              <a:solidFill>
                <a:srgbClr val="00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семей, принимают участие в совместных мероприятиях экономической направленности. 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Готовится </a:t>
            </a: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печати программно-методическое пособие «Формирование финансовой грамотности участников образовательных отношений</a:t>
            </a:r>
            <a:r>
              <a:rPr lang="ru-RU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algn="just">
              <a:lnSpc>
                <a:spcPct val="115000"/>
              </a:lnSpc>
            </a:pPr>
            <a:r>
              <a:rPr lang="ru-RU" b="1" u="sng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 работы по реализации проекта представлен на разных уровнях</a:t>
            </a:r>
            <a:r>
              <a:rPr lang="ru-RU" b="1" u="sng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 – классы  для педагогических работников МСО г. Ярославля; межрегиональная конференция; итоговая Всероссийская конференция при поддержке </a:t>
            </a:r>
            <a:r>
              <a:rPr lang="ru-RU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ЦБ РФ;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</a:t>
            </a:r>
            <a:r>
              <a:rPr lang="ru-RU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 – методическом журнале; </a:t>
            </a:r>
            <a:r>
              <a:rPr lang="ru-RU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публикации </a:t>
            </a: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Всероссийском </a:t>
            </a: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сайте </a:t>
            </a:r>
            <a:r>
              <a:rPr lang="ru-RU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«Педагогические инновации» и сайте интеллектуального центра инновационных технологий</a:t>
            </a: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«Новое поколение»;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конкурс проектов «Бюджет для граждан</a:t>
            </a:r>
            <a:r>
              <a:rPr lang="ru-RU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dirty="0">
              <a:solidFill>
                <a:srgbClr val="00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0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12" y="492435"/>
            <a:ext cx="1693210" cy="1202826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885" y="453121"/>
            <a:ext cx="5712447" cy="1219306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2042450" y="693442"/>
            <a:ext cx="54193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</a:rPr>
              <a:t>Формирование </a:t>
            </a:r>
            <a:r>
              <a:rPr lang="ru-RU" sz="2100" b="1" dirty="0" smtClean="0">
                <a:solidFill>
                  <a:schemeClr val="bg1"/>
                </a:solidFill>
              </a:rPr>
              <a:t>финансовой </a:t>
            </a:r>
            <a:r>
              <a:rPr lang="ru-RU" sz="2100" b="1" dirty="0">
                <a:solidFill>
                  <a:schemeClr val="bg1"/>
                </a:solidFill>
              </a:rPr>
              <a:t>грамотности </a:t>
            </a:r>
            <a:r>
              <a:rPr lang="ru-RU" sz="2100" b="1" dirty="0" smtClean="0">
                <a:solidFill>
                  <a:schemeClr val="bg1"/>
                </a:solidFill>
              </a:rPr>
              <a:t>участников образовательных отношений</a:t>
            </a:r>
            <a:endParaRPr lang="ru-RU" sz="2100" b="1" dirty="0">
              <a:ln w="12700" cmpd="sng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1216</TotalTime>
  <Words>435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Times New Roman</vt:lpstr>
      <vt:lpstr>Arial Black</vt:lpstr>
      <vt:lpstr>Calibri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Безымянный-1</dc:title>
  <dc:creator>Nata</dc:creator>
  <cp:lastModifiedBy>PC</cp:lastModifiedBy>
  <cp:revision>116</cp:revision>
  <dcterms:created xsi:type="dcterms:W3CDTF">2020-10-05T07:44:42Z</dcterms:created>
  <dcterms:modified xsi:type="dcterms:W3CDTF">2021-12-10T06:23:30Z</dcterms:modified>
</cp:coreProperties>
</file>