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15"/>
    <a:srgbClr val="FCEE9D"/>
    <a:srgbClr val="0688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31640" y="1412776"/>
            <a:ext cx="7200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Федеральные государственные образовательные стандарты</a:t>
            </a:r>
            <a:endParaRPr kumimoji="0" lang="en-US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дошкольного образования – </a:t>
            </a:r>
            <a:endParaRPr kumimoji="0" lang="en-US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родительское собрание.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1186807"/>
            <a:ext cx="69127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обеспечение государством равенства возможностей для каждого ребёнка в получении качественного дошкольного образования;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сохранение единства образовательного пространства Российской Федерации относительно уровня дошкольного образования.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59632" y="879827"/>
            <a:ext cx="66247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 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охраны и укрепления физического и психического здоровья детей;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сохранения и поддержки индивидуальности ребёнка;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формирования общей культуры воспитанников;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обеспечения вариативности и разнообразия содержания образовательных программ с учётом образовательных потребностей и способностей воспитанников;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формирования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среды, соответствующей возрастным и индивидуальным особенностям детей;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обеспечения равных возможностей полноценного развития каждого ребёнка в период дошкольного детства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обеспечения преемственности основных образовательных программ дошкольного и начального общего образования;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определения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980728"/>
            <a:ext cx="691276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принципы: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поддержки разнообразия детства;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сохранения уникальности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самооценности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дошкольника;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полноценного проживания ребёнком всех этапов дошкольного детства;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создания благоприятной социальной ситуации развития каждого ребёнка в соответствии с его возрастными и индивидуальными особенностями и склонностями;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содействия и сотрудничества детей и взрослых в процессе развития детей и их взаимодействия с людьми, культурой и окружающим миром;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приобщения детей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формирования познавательных интересов и познавательных действий ребёнка через его включение в различные виды деятельности;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учёта этнокультурной и социальной ситуации развития детей.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5FF15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1557953"/>
            <a:ext cx="64807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образовательной программе дошкольного образования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к структуре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условиям реализации , в том числе кадровым, финансовым, материально-техническим.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 результатам освоения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909301"/>
            <a:ext cx="684076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Портрет»: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любящий свой народ, свой край и свою Родину;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уважающий и принимающий ценности семьи и общества;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любознательный , активно и заинтересованно познающий мир;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владеющий основами умения учиться, способный  к организации собственной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готовый самостоятельно действовать и отвечать за свои поступки перед семьей и обществом;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доброжелательный, умеющий слушать и слышать собеседника, обосновывать свою позицию, высказывать свое мнение;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выполняющий правила здорового и безопасного для себя и для окружающих образа жизни.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здорового образа  жизни 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" name="Picture 4" descr="F:\Фото Надя конкурс\SAM_128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3231604" cy="22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:\Фото Надя конкурс\SAM_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210644" cy="215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Фото Надя конкурс\SAM_1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861048"/>
            <a:ext cx="3240360" cy="217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:\Фото Надя конкурс\SAM_27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3168352" cy="21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4" y="1237984"/>
            <a:ext cx="85689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области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коммуникативно-личностное развитие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познавательно-речевое развитие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художественно-эстетическое развитие.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физическое развитие.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1088738"/>
            <a:ext cx="66967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Социализация: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rgbClr val="000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предметно-пространственная</a:t>
            </a:r>
            <a:r>
              <a:rPr lang="en-US" sz="28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 образовательная среда;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характер взаимодействия со взрослыми;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характер взаимодействия с другими детьми;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система отношений ребёнка к миру, к другим людям, к себе самому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113047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10113047</Template>
  <TotalTime>63</TotalTime>
  <Words>451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10113047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 детского сада</dc:title>
  <dc:subject/>
  <dc:creator>Admin</dc:creator>
  <cp:keywords/>
  <dc:description/>
  <cp:lastModifiedBy>пк</cp:lastModifiedBy>
  <cp:revision>9</cp:revision>
  <dcterms:created xsi:type="dcterms:W3CDTF">2013-12-07T15:51:40Z</dcterms:created>
  <dcterms:modified xsi:type="dcterms:W3CDTF">2014-11-13T08:34:04Z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